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82" r:id="rId2"/>
    <p:sldId id="342" r:id="rId3"/>
    <p:sldId id="343" r:id="rId4"/>
    <p:sldId id="361" r:id="rId5"/>
    <p:sldId id="350" r:id="rId6"/>
    <p:sldId id="359" r:id="rId7"/>
    <p:sldId id="360" r:id="rId8"/>
    <p:sldId id="348" r:id="rId9"/>
    <p:sldId id="349" r:id="rId10"/>
    <p:sldId id="347" r:id="rId11"/>
    <p:sldId id="351" r:id="rId12"/>
    <p:sldId id="357" r:id="rId13"/>
    <p:sldId id="352" r:id="rId14"/>
    <p:sldId id="353" r:id="rId15"/>
    <p:sldId id="354" r:id="rId16"/>
    <p:sldId id="355" r:id="rId17"/>
    <p:sldId id="358" r:id="rId18"/>
    <p:sldId id="344" r:id="rId1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692A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93" autoAdjust="0"/>
    <p:restoredTop sz="94660"/>
  </p:normalViewPr>
  <p:slideViewPr>
    <p:cSldViewPr>
      <p:cViewPr>
        <p:scale>
          <a:sx n="75" d="100"/>
          <a:sy n="75" d="100"/>
        </p:scale>
        <p:origin x="1062" y="-246"/>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675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75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675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2EE5585-0D0F-42C1-B3F2-F685491E396C}" type="slidenum">
              <a:rPr lang="en-US"/>
              <a:pPr>
                <a:defRPr/>
              </a:pPr>
              <a:t>‹#›</a:t>
            </a:fld>
            <a:endParaRPr lang="en-US"/>
          </a:p>
        </p:txBody>
      </p:sp>
    </p:spTree>
    <p:extLst>
      <p:ext uri="{BB962C8B-B14F-4D97-AF65-F5344CB8AC3E}">
        <p14:creationId xmlns:p14="http://schemas.microsoft.com/office/powerpoint/2010/main" val="28904565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Freeform 17"/>
          <p:cNvSpPr>
            <a:spLocks/>
          </p:cNvSpPr>
          <p:nvPr/>
        </p:nvSpPr>
        <p:spPr bwMode="gray">
          <a:xfrm>
            <a:off x="-9525" y="1447800"/>
            <a:ext cx="9164638" cy="3832225"/>
          </a:xfrm>
          <a:custGeom>
            <a:avLst/>
            <a:gdLst>
              <a:gd name="T0" fmla="*/ 2147483647 w 5773"/>
              <a:gd name="T1" fmla="*/ 2147483647 h 2414"/>
              <a:gd name="T2" fmla="*/ 2147483647 w 5773"/>
              <a:gd name="T3" fmla="*/ 2147483647 h 2414"/>
              <a:gd name="T4" fmla="*/ 2147483647 w 5773"/>
              <a:gd name="T5" fmla="*/ 2147483647 h 2414"/>
              <a:gd name="T6" fmla="*/ 2147483647 w 5773"/>
              <a:gd name="T7" fmla="*/ 2147483647 h 2414"/>
              <a:gd name="T8" fmla="*/ 2147483647 w 5773"/>
              <a:gd name="T9" fmla="*/ 2147483647 h 2414"/>
              <a:gd name="T10" fmla="*/ 2147483647 w 5773"/>
              <a:gd name="T11" fmla="*/ 2147483647 h 2414"/>
              <a:gd name="T12" fmla="*/ 2147483647 w 5773"/>
              <a:gd name="T13" fmla="*/ 2147483647 h 2414"/>
              <a:gd name="T14" fmla="*/ 2147483647 w 5773"/>
              <a:gd name="T15" fmla="*/ 2147483647 h 2414"/>
              <a:gd name="T16" fmla="*/ 2147483647 w 5773"/>
              <a:gd name="T17" fmla="*/ 2147483647 h 2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p:cNvSpPr>
            <a:spLocks/>
          </p:cNvSpPr>
          <p:nvPr/>
        </p:nvSpPr>
        <p:spPr bwMode="gray">
          <a:xfrm>
            <a:off x="-9525" y="1730375"/>
            <a:ext cx="9150350" cy="3265488"/>
          </a:xfrm>
          <a:custGeom>
            <a:avLst/>
            <a:gdLst>
              <a:gd name="T0" fmla="*/ 2147483647 w 5764"/>
              <a:gd name="T1" fmla="*/ 2147483647 h 2057"/>
              <a:gd name="T2" fmla="*/ 2147483647 w 5764"/>
              <a:gd name="T3" fmla="*/ 2147483647 h 2057"/>
              <a:gd name="T4" fmla="*/ 2147483647 w 5764"/>
              <a:gd name="T5" fmla="*/ 2147483647 h 2057"/>
              <a:gd name="T6" fmla="*/ 2147483647 w 5764"/>
              <a:gd name="T7" fmla="*/ 2147483647 h 2057"/>
              <a:gd name="T8" fmla="*/ 2147483647 w 5764"/>
              <a:gd name="T9" fmla="*/ 2147483647 h 2057"/>
              <a:gd name="T10" fmla="*/ 2147483647 w 5764"/>
              <a:gd name="T11" fmla="*/ 2147483647 h 2057"/>
              <a:gd name="T12" fmla="*/ 2147483647 w 5764"/>
              <a:gd name="T13" fmla="*/ 2147483647 h 2057"/>
              <a:gd name="T14" fmla="*/ 2147483647 w 5764"/>
              <a:gd name="T15" fmla="*/ 2147483647 h 2057"/>
              <a:gd name="T16" fmla="*/ 2147483647 w 5764"/>
              <a:gd name="T17" fmla="*/ 2147483647 h 20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 name="Group 19"/>
          <p:cNvGrpSpPr>
            <a:grpSpLocks/>
          </p:cNvGrpSpPr>
          <p:nvPr/>
        </p:nvGrpSpPr>
        <p:grpSpPr bwMode="auto">
          <a:xfrm>
            <a:off x="7086600" y="1947863"/>
            <a:ext cx="533400" cy="533400"/>
            <a:chOff x="4752" y="1200"/>
            <a:chExt cx="288" cy="288"/>
          </a:xfrm>
        </p:grpSpPr>
        <p:sp>
          <p:nvSpPr>
            <p:cNvPr id="7" name="Oval 20"/>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8" name="Oval 21"/>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9" name="Group 22"/>
          <p:cNvGrpSpPr>
            <a:grpSpLocks/>
          </p:cNvGrpSpPr>
          <p:nvPr/>
        </p:nvGrpSpPr>
        <p:grpSpPr bwMode="auto">
          <a:xfrm>
            <a:off x="7620000" y="1371600"/>
            <a:ext cx="914400" cy="914400"/>
            <a:chOff x="4992" y="816"/>
            <a:chExt cx="576" cy="576"/>
          </a:xfrm>
        </p:grpSpPr>
        <p:sp>
          <p:nvSpPr>
            <p:cNvPr id="10" name="Oval 23"/>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1" name="Oval 24"/>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2" name="Group 25"/>
          <p:cNvGrpSpPr>
            <a:grpSpLocks/>
          </p:cNvGrpSpPr>
          <p:nvPr/>
        </p:nvGrpSpPr>
        <p:grpSpPr bwMode="auto">
          <a:xfrm>
            <a:off x="304800" y="3429000"/>
            <a:ext cx="1295400" cy="1371600"/>
            <a:chOff x="4992" y="816"/>
            <a:chExt cx="576" cy="576"/>
          </a:xfrm>
        </p:grpSpPr>
        <p:sp>
          <p:nvSpPr>
            <p:cNvPr id="13" name="Oval 26"/>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4" name="Oval 27"/>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3074" name="Rectangle 2"/>
          <p:cNvSpPr>
            <a:spLocks noGrp="1" noChangeArrowheads="1"/>
          </p:cNvSpPr>
          <p:nvPr>
            <p:ph type="ctrTitle"/>
          </p:nvPr>
        </p:nvSpPr>
        <p:spPr>
          <a:xfrm>
            <a:off x="1143000" y="2590800"/>
            <a:ext cx="7086600" cy="1012825"/>
          </a:xfrm>
          <a:effectLst>
            <a:outerShdw dist="53882" dir="2700000" algn="ctr" rotWithShape="0">
              <a:schemeClr val="tx1"/>
            </a:outerShdw>
          </a:effectLst>
        </p:spPr>
        <p:txBody>
          <a:bodyPr/>
          <a:lstStyle>
            <a:lvl1pPr>
              <a:defRPr sz="4800"/>
            </a:lvl1pPr>
          </a:lstStyle>
          <a:p>
            <a:r>
              <a:rPr lang="en-US"/>
              <a:t>Click to edit Master title style</a:t>
            </a:r>
          </a:p>
        </p:txBody>
      </p:sp>
      <p:sp>
        <p:nvSpPr>
          <p:cNvPr id="3075" name="Rectangle 3"/>
          <p:cNvSpPr>
            <a:spLocks noGrp="1" noChangeArrowheads="1"/>
          </p:cNvSpPr>
          <p:nvPr>
            <p:ph type="subTitle" idx="1"/>
          </p:nvPr>
        </p:nvSpPr>
        <p:spPr bwMode="white">
          <a:xfrm>
            <a:off x="1295400" y="3581400"/>
            <a:ext cx="6705600" cy="381000"/>
          </a:xfrm>
        </p:spPr>
        <p:txBody>
          <a:bodyPr/>
          <a:lstStyle>
            <a:lvl1pPr marL="0" indent="0" algn="ctr">
              <a:buFont typeface="Wingdings" pitchFamily="2" charset="2"/>
              <a:buNone/>
              <a:defRPr sz="2000"/>
            </a:lvl1pPr>
          </a:lstStyle>
          <a:p>
            <a:r>
              <a:rPr lang="en-US"/>
              <a:t>Click to edit Master subtitle style</a:t>
            </a:r>
          </a:p>
        </p:txBody>
      </p:sp>
      <p:sp>
        <p:nvSpPr>
          <p:cNvPr id="15" name="Rectangle 4"/>
          <p:cNvSpPr>
            <a:spLocks noGrp="1" noChangeArrowheads="1"/>
          </p:cNvSpPr>
          <p:nvPr>
            <p:ph type="dt" sz="half" idx="10"/>
          </p:nvPr>
        </p:nvSpPr>
        <p:spPr>
          <a:xfrm>
            <a:off x="457200" y="6477000"/>
            <a:ext cx="2133600" cy="244475"/>
          </a:xfrm>
        </p:spPr>
        <p:txBody>
          <a:bodyPr/>
          <a:lstStyle>
            <a:lvl1pPr>
              <a:defRPr sz="1200"/>
            </a:lvl1pPr>
          </a:lstStyle>
          <a:p>
            <a:pPr>
              <a:defRPr/>
            </a:pPr>
            <a:endParaRPr lang="en-US"/>
          </a:p>
        </p:txBody>
      </p:sp>
      <p:sp>
        <p:nvSpPr>
          <p:cNvPr id="16" name="Rectangle 5"/>
          <p:cNvSpPr>
            <a:spLocks noGrp="1" noChangeArrowheads="1"/>
          </p:cNvSpPr>
          <p:nvPr>
            <p:ph type="ftr" sz="quarter" idx="11"/>
          </p:nvPr>
        </p:nvSpPr>
        <p:spPr>
          <a:xfrm>
            <a:off x="3124200" y="6477000"/>
            <a:ext cx="2895600" cy="244475"/>
          </a:xfrm>
        </p:spPr>
        <p:txBody>
          <a:bodyPr/>
          <a:lstStyle>
            <a:lvl1pPr>
              <a:defRPr sz="1200"/>
            </a:lvl1pPr>
          </a:lstStyle>
          <a:p>
            <a:pPr>
              <a:defRPr/>
            </a:pPr>
            <a:endParaRPr lang="en-US"/>
          </a:p>
        </p:txBody>
      </p:sp>
      <p:sp>
        <p:nvSpPr>
          <p:cNvPr id="17" name="Rectangle 6"/>
          <p:cNvSpPr>
            <a:spLocks noGrp="1" noChangeArrowheads="1"/>
          </p:cNvSpPr>
          <p:nvPr>
            <p:ph type="sldNum" sz="quarter" idx="12"/>
          </p:nvPr>
        </p:nvSpPr>
        <p:spPr>
          <a:xfrm>
            <a:off x="6553200" y="6477000"/>
            <a:ext cx="2133600" cy="244475"/>
          </a:xfrm>
        </p:spPr>
        <p:txBody>
          <a:bodyPr/>
          <a:lstStyle>
            <a:lvl1pPr>
              <a:defRPr sz="1200"/>
            </a:lvl1pPr>
          </a:lstStyle>
          <a:p>
            <a:pPr>
              <a:defRPr/>
            </a:pPr>
            <a:fld id="{6BE69B8E-2CB1-4DAF-8D24-BF9B6DA67708}" type="slidenum">
              <a:rPr lang="en-US"/>
              <a:pPr>
                <a:defRPr/>
              </a:pPr>
              <a:t>‹#›</a:t>
            </a:fld>
            <a:endParaRPr lang="en-US"/>
          </a:p>
        </p:txBody>
      </p:sp>
    </p:spTree>
    <p:extLst>
      <p:ext uri="{BB962C8B-B14F-4D97-AF65-F5344CB8AC3E}">
        <p14:creationId xmlns:p14="http://schemas.microsoft.com/office/powerpoint/2010/main" val="2131555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9F271BB-2F4A-4403-8E59-F6D564F89AC0}" type="slidenum">
              <a:rPr lang="en-US"/>
              <a:pPr>
                <a:defRPr/>
              </a:pPr>
              <a:t>‹#›</a:t>
            </a:fld>
            <a:endParaRPr lang="en-US"/>
          </a:p>
        </p:txBody>
      </p:sp>
    </p:spTree>
    <p:extLst>
      <p:ext uri="{BB962C8B-B14F-4D97-AF65-F5344CB8AC3E}">
        <p14:creationId xmlns:p14="http://schemas.microsoft.com/office/powerpoint/2010/main" val="39983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12FA2CC-0532-41CB-B274-823B066C9945}" type="slidenum">
              <a:rPr lang="en-US"/>
              <a:pPr>
                <a:defRPr/>
              </a:pPr>
              <a:t>‹#›</a:t>
            </a:fld>
            <a:endParaRPr lang="en-US"/>
          </a:p>
        </p:txBody>
      </p:sp>
    </p:spTree>
    <p:extLst>
      <p:ext uri="{BB962C8B-B14F-4D97-AF65-F5344CB8AC3E}">
        <p14:creationId xmlns:p14="http://schemas.microsoft.com/office/powerpoint/2010/main" val="364761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F4A3485-5E6E-497F-A478-D84F027503CE}" type="slidenum">
              <a:rPr lang="en-US"/>
              <a:pPr>
                <a:defRPr/>
              </a:pPr>
              <a:t>‹#›</a:t>
            </a:fld>
            <a:endParaRPr lang="en-US"/>
          </a:p>
        </p:txBody>
      </p:sp>
    </p:spTree>
    <p:extLst>
      <p:ext uri="{BB962C8B-B14F-4D97-AF65-F5344CB8AC3E}">
        <p14:creationId xmlns:p14="http://schemas.microsoft.com/office/powerpoint/2010/main" val="1138746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060975F-6EBB-4EED-8C65-93BABA07AF92}" type="slidenum">
              <a:rPr lang="en-US"/>
              <a:pPr>
                <a:defRPr/>
              </a:pPr>
              <a:t>‹#›</a:t>
            </a:fld>
            <a:endParaRPr lang="en-US"/>
          </a:p>
        </p:txBody>
      </p:sp>
    </p:spTree>
    <p:extLst>
      <p:ext uri="{BB962C8B-B14F-4D97-AF65-F5344CB8AC3E}">
        <p14:creationId xmlns:p14="http://schemas.microsoft.com/office/powerpoint/2010/main" val="2726650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8252F66-368D-4C9D-8573-97061F645471}" type="slidenum">
              <a:rPr lang="en-US"/>
              <a:pPr>
                <a:defRPr/>
              </a:pPr>
              <a:t>‹#›</a:t>
            </a:fld>
            <a:endParaRPr lang="en-US"/>
          </a:p>
        </p:txBody>
      </p:sp>
    </p:spTree>
    <p:extLst>
      <p:ext uri="{BB962C8B-B14F-4D97-AF65-F5344CB8AC3E}">
        <p14:creationId xmlns:p14="http://schemas.microsoft.com/office/powerpoint/2010/main" val="3304658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E0A3537-1944-4DFF-8CD7-CE506E951A62}" type="slidenum">
              <a:rPr lang="en-US"/>
              <a:pPr>
                <a:defRPr/>
              </a:pPr>
              <a:t>‹#›</a:t>
            </a:fld>
            <a:endParaRPr lang="en-US"/>
          </a:p>
        </p:txBody>
      </p:sp>
    </p:spTree>
    <p:extLst>
      <p:ext uri="{BB962C8B-B14F-4D97-AF65-F5344CB8AC3E}">
        <p14:creationId xmlns:p14="http://schemas.microsoft.com/office/powerpoint/2010/main" val="2431532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CE21D4A-DE5D-4F6E-B4D3-E2532E8EF447}" type="slidenum">
              <a:rPr lang="en-US"/>
              <a:pPr>
                <a:defRPr/>
              </a:pPr>
              <a:t>‹#›</a:t>
            </a:fld>
            <a:endParaRPr lang="en-US"/>
          </a:p>
        </p:txBody>
      </p:sp>
    </p:spTree>
    <p:extLst>
      <p:ext uri="{BB962C8B-B14F-4D97-AF65-F5344CB8AC3E}">
        <p14:creationId xmlns:p14="http://schemas.microsoft.com/office/powerpoint/2010/main" val="984594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5E28F43-EC7A-4F33-91FD-3B0FEF23664C}" type="slidenum">
              <a:rPr lang="en-US"/>
              <a:pPr>
                <a:defRPr/>
              </a:pPr>
              <a:t>‹#›</a:t>
            </a:fld>
            <a:endParaRPr lang="en-US"/>
          </a:p>
        </p:txBody>
      </p:sp>
    </p:spTree>
    <p:extLst>
      <p:ext uri="{BB962C8B-B14F-4D97-AF65-F5344CB8AC3E}">
        <p14:creationId xmlns:p14="http://schemas.microsoft.com/office/powerpoint/2010/main" val="64409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2A5EC06-7AC6-420F-9015-BD07089E5E03}" type="slidenum">
              <a:rPr lang="en-US"/>
              <a:pPr>
                <a:defRPr/>
              </a:pPr>
              <a:t>‹#›</a:t>
            </a:fld>
            <a:endParaRPr lang="en-US"/>
          </a:p>
        </p:txBody>
      </p:sp>
    </p:spTree>
    <p:extLst>
      <p:ext uri="{BB962C8B-B14F-4D97-AF65-F5344CB8AC3E}">
        <p14:creationId xmlns:p14="http://schemas.microsoft.com/office/powerpoint/2010/main" val="1701817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0"/>
            <a:ext cx="20574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685800"/>
            <a:ext cx="60198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03A2DC-12EB-40AD-B369-54A3BC10A0F4}" type="slidenum">
              <a:rPr lang="en-US"/>
              <a:pPr>
                <a:defRPr/>
              </a:pPr>
              <a:t>‹#›</a:t>
            </a:fld>
            <a:endParaRPr lang="en-US"/>
          </a:p>
        </p:txBody>
      </p:sp>
    </p:spTree>
    <p:extLst>
      <p:ext uri="{BB962C8B-B14F-4D97-AF65-F5344CB8AC3E}">
        <p14:creationId xmlns:p14="http://schemas.microsoft.com/office/powerpoint/2010/main" val="3036291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27"/>
          <p:cNvGraphicFramePr>
            <a:graphicFrameLocks noChangeAspect="1"/>
          </p:cNvGraphicFramePr>
          <p:nvPr/>
        </p:nvGraphicFramePr>
        <p:xfrm>
          <a:off x="0" y="0"/>
          <a:ext cx="9144000" cy="1200150"/>
        </p:xfrm>
        <a:graphic>
          <a:graphicData uri="http://schemas.openxmlformats.org/presentationml/2006/ole">
            <mc:AlternateContent xmlns:mc="http://schemas.openxmlformats.org/markup-compatibility/2006">
              <mc:Choice xmlns:v="urn:schemas-microsoft-com:vml" Requires="v">
                <p:oleObj spid="_x0000_s1068" name="Image" r:id="rId14" imgW="9561905" imgH="1600000" progId="Photoshop.Image.6">
                  <p:embed/>
                </p:oleObj>
              </mc:Choice>
              <mc:Fallback>
                <p:oleObj name="Image" r:id="rId14" imgW="9561905" imgH="1600000" progId="Photoshop.Image.6">
                  <p:embed/>
                  <p:pic>
                    <p:nvPicPr>
                      <p:cNvPr id="0" name="Object 2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white">
                      <a:xfrm>
                        <a:off x="0" y="0"/>
                        <a:ext cx="9144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7" name="Freeform 16"/>
          <p:cNvSpPr>
            <a:spLocks/>
          </p:cNvSpPr>
          <p:nvPr/>
        </p:nvSpPr>
        <p:spPr bwMode="gray">
          <a:xfrm>
            <a:off x="-11113" y="280988"/>
            <a:ext cx="9155113" cy="1620837"/>
          </a:xfrm>
          <a:custGeom>
            <a:avLst/>
            <a:gdLst>
              <a:gd name="T0" fmla="*/ 2147483647 w 5767"/>
              <a:gd name="T1" fmla="*/ 2147483647 h 1021"/>
              <a:gd name="T2" fmla="*/ 2147483647 w 5767"/>
              <a:gd name="T3" fmla="*/ 2147483647 h 1021"/>
              <a:gd name="T4" fmla="*/ 2147483647 w 5767"/>
              <a:gd name="T5" fmla="*/ 2147483647 h 1021"/>
              <a:gd name="T6" fmla="*/ 2147483647 w 5767"/>
              <a:gd name="T7" fmla="*/ 0 h 1021"/>
              <a:gd name="T8" fmla="*/ 2147483647 w 5767"/>
              <a:gd name="T9" fmla="*/ 2147483647 h 1021"/>
              <a:gd name="T10" fmla="*/ 2147483647 w 5767"/>
              <a:gd name="T11" fmla="*/ 2147483647 h 1021"/>
              <a:gd name="T12" fmla="*/ 2147483647 w 5767"/>
              <a:gd name="T13" fmla="*/ 2147483647 h 1021"/>
              <a:gd name="T14" fmla="*/ 2147483647 w 5767"/>
              <a:gd name="T15" fmla="*/ 2147483647 h 1021"/>
              <a:gd name="T16" fmla="*/ 2147483647 w 5767"/>
              <a:gd name="T17" fmla="*/ 2147483647 h 10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7" h="1021">
                <a:moveTo>
                  <a:pt x="6" y="109"/>
                </a:moveTo>
                <a:cubicBezTo>
                  <a:pt x="144" y="93"/>
                  <a:pt x="626" y="42"/>
                  <a:pt x="1427" y="46"/>
                </a:cubicBezTo>
                <a:cubicBezTo>
                  <a:pt x="2228" y="50"/>
                  <a:pt x="3321" y="224"/>
                  <a:pt x="4032" y="255"/>
                </a:cubicBezTo>
                <a:cubicBezTo>
                  <a:pt x="4742" y="286"/>
                  <a:pt x="5649" y="91"/>
                  <a:pt x="5767" y="0"/>
                </a:cubicBezTo>
                <a:lnTo>
                  <a:pt x="5767" y="776"/>
                </a:lnTo>
                <a:cubicBezTo>
                  <a:pt x="4948" y="879"/>
                  <a:pt x="4543" y="844"/>
                  <a:pt x="4065" y="831"/>
                </a:cubicBezTo>
                <a:cubicBezTo>
                  <a:pt x="3587" y="818"/>
                  <a:pt x="2973" y="694"/>
                  <a:pt x="1984" y="674"/>
                </a:cubicBezTo>
                <a:cubicBezTo>
                  <a:pt x="995" y="654"/>
                  <a:pt x="28" y="969"/>
                  <a:pt x="14" y="995"/>
                </a:cubicBezTo>
                <a:cubicBezTo>
                  <a:pt x="0" y="1021"/>
                  <a:pt x="6" y="255"/>
                  <a:pt x="6" y="109"/>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8" name="Freeform 17"/>
          <p:cNvSpPr>
            <a:spLocks/>
          </p:cNvSpPr>
          <p:nvPr/>
        </p:nvSpPr>
        <p:spPr bwMode="gray">
          <a:xfrm>
            <a:off x="-20638" y="533400"/>
            <a:ext cx="9161463" cy="1006475"/>
          </a:xfrm>
          <a:custGeom>
            <a:avLst/>
            <a:gdLst>
              <a:gd name="T0" fmla="*/ 2147483647 w 5771"/>
              <a:gd name="T1" fmla="*/ 2147483647 h 634"/>
              <a:gd name="T2" fmla="*/ 2147483647 w 5771"/>
              <a:gd name="T3" fmla="*/ 2147483647 h 634"/>
              <a:gd name="T4" fmla="*/ 2147483647 w 5771"/>
              <a:gd name="T5" fmla="*/ 2147483647 h 634"/>
              <a:gd name="T6" fmla="*/ 2147483647 w 5771"/>
              <a:gd name="T7" fmla="*/ 2147483647 h 634"/>
              <a:gd name="T8" fmla="*/ 2147483647 w 5771"/>
              <a:gd name="T9" fmla="*/ 2147483647 h 634"/>
              <a:gd name="T10" fmla="*/ 2147483647 w 5771"/>
              <a:gd name="T11" fmla="*/ 2147483647 h 634"/>
              <a:gd name="T12" fmla="*/ 2147483647 w 5771"/>
              <a:gd name="T13" fmla="*/ 2147483647 h 634"/>
              <a:gd name="T14" fmla="*/ 2147483647 w 5771"/>
              <a:gd name="T15" fmla="*/ 2147483647 h 634"/>
              <a:gd name="T16" fmla="*/ 2147483647 w 5771"/>
              <a:gd name="T17" fmla="*/ 2147483647 h 6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1" h="634">
                <a:moveTo>
                  <a:pt x="20" y="109"/>
                </a:moveTo>
                <a:cubicBezTo>
                  <a:pt x="26" y="109"/>
                  <a:pt x="645" y="0"/>
                  <a:pt x="1442" y="3"/>
                </a:cubicBezTo>
                <a:cubicBezTo>
                  <a:pt x="2239" y="6"/>
                  <a:pt x="3443" y="123"/>
                  <a:pt x="4150" y="148"/>
                </a:cubicBezTo>
                <a:cubicBezTo>
                  <a:pt x="4858" y="173"/>
                  <a:pt x="5633" y="63"/>
                  <a:pt x="5771" y="37"/>
                </a:cubicBezTo>
                <a:lnTo>
                  <a:pt x="5771" y="557"/>
                </a:lnTo>
                <a:cubicBezTo>
                  <a:pt x="4926" y="634"/>
                  <a:pt x="4422" y="612"/>
                  <a:pt x="3942" y="592"/>
                </a:cubicBezTo>
                <a:cubicBezTo>
                  <a:pt x="3463" y="572"/>
                  <a:pt x="2588" y="450"/>
                  <a:pt x="1839" y="456"/>
                </a:cubicBezTo>
                <a:cubicBezTo>
                  <a:pt x="1182" y="455"/>
                  <a:pt x="0" y="618"/>
                  <a:pt x="6" y="620"/>
                </a:cubicBezTo>
                <a:cubicBezTo>
                  <a:pt x="12" y="621"/>
                  <a:pt x="14" y="109"/>
                  <a:pt x="20" y="10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29" name="Group 18"/>
          <p:cNvGrpSpPr>
            <a:grpSpLocks/>
          </p:cNvGrpSpPr>
          <p:nvPr/>
        </p:nvGrpSpPr>
        <p:grpSpPr bwMode="auto">
          <a:xfrm>
            <a:off x="7740650" y="347663"/>
            <a:ext cx="387350" cy="366712"/>
            <a:chOff x="4752" y="1200"/>
            <a:chExt cx="288" cy="288"/>
          </a:xfrm>
        </p:grpSpPr>
        <p:sp>
          <p:nvSpPr>
            <p:cNvPr id="1043" name="Oval 19"/>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1044" name="Oval 20"/>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0" name="Group 21"/>
          <p:cNvGrpSpPr>
            <a:grpSpLocks/>
          </p:cNvGrpSpPr>
          <p:nvPr/>
        </p:nvGrpSpPr>
        <p:grpSpPr bwMode="auto">
          <a:xfrm>
            <a:off x="8153400" y="53975"/>
            <a:ext cx="609600" cy="592138"/>
            <a:chOff x="4992" y="816"/>
            <a:chExt cx="576" cy="576"/>
          </a:xfrm>
        </p:grpSpPr>
        <p:sp>
          <p:nvSpPr>
            <p:cNvPr id="1039" name="Oval 22"/>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47" name="Oval 23"/>
            <p:cNvSpPr>
              <a:spLocks noChangeArrowheads="1"/>
            </p:cNvSpPr>
            <p:nvPr userDrawn="1"/>
          </p:nvSpPr>
          <p:spPr bwMode="gray">
            <a:xfrm>
              <a:off x="4992" y="912"/>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1" name="Group 24"/>
          <p:cNvGrpSpPr>
            <a:grpSpLocks/>
          </p:cNvGrpSpPr>
          <p:nvPr/>
        </p:nvGrpSpPr>
        <p:grpSpPr bwMode="auto">
          <a:xfrm>
            <a:off x="171450" y="819150"/>
            <a:ext cx="720725" cy="762000"/>
            <a:chOff x="4992" y="816"/>
            <a:chExt cx="576" cy="576"/>
          </a:xfrm>
        </p:grpSpPr>
        <p:sp>
          <p:nvSpPr>
            <p:cNvPr id="1037" name="Oval 25"/>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50" name="Oval 26"/>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1032" name="Rectangle 3"/>
          <p:cNvSpPr>
            <a:spLocks noGrp="1" noChangeArrowheads="1"/>
          </p:cNvSpPr>
          <p:nvPr>
            <p:ph type="body" idx="1"/>
          </p:nvPr>
        </p:nvSpPr>
        <p:spPr bwMode="auto">
          <a:xfrm>
            <a:off x="457200" y="1828800"/>
            <a:ext cx="82296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 name="Rectangle 4"/>
          <p:cNvSpPr>
            <a:spLocks noGrp="1" noChangeArrowheads="1"/>
          </p:cNvSpPr>
          <p:nvPr>
            <p:ph type="dt" sz="half" idx="2"/>
          </p:nvPr>
        </p:nvSpPr>
        <p:spPr bwMode="auto">
          <a:xfrm>
            <a:off x="457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4" name="Rectangle 5"/>
          <p:cNvSpPr>
            <a:spLocks noGrp="1" noChangeArrowheads="1"/>
          </p:cNvSpPr>
          <p:nvPr>
            <p:ph type="ftr" sz="quarter" idx="3"/>
          </p:nvPr>
        </p:nvSpPr>
        <p:spPr bwMode="auto">
          <a:xfrm>
            <a:off x="3124200" y="6400800"/>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2" name="Rectangle 6"/>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B7DC2C3-D16E-4913-8966-7FBF10C0CCBE}" type="slidenum">
              <a:rPr lang="en-US"/>
              <a:pPr>
                <a:defRPr/>
              </a:pPr>
              <a:t>‹#›</a:t>
            </a:fld>
            <a:endParaRPr lang="en-US"/>
          </a:p>
        </p:txBody>
      </p:sp>
      <p:sp>
        <p:nvSpPr>
          <p:cNvPr id="1036" name="Rectangle 2"/>
          <p:cNvSpPr>
            <a:spLocks noGrp="1" noChangeArrowheads="1"/>
          </p:cNvSpPr>
          <p:nvPr>
            <p:ph type="title"/>
          </p:nvPr>
        </p:nvSpPr>
        <p:spPr bwMode="white">
          <a:xfrm>
            <a:off x="914400" y="685800"/>
            <a:ext cx="73914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779"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ctr" rtl="0" eaLnBrk="0" fontAlgn="base" hangingPunct="0">
        <a:spcBef>
          <a:spcPct val="0"/>
        </a:spcBef>
        <a:spcAft>
          <a:spcPct val="0"/>
        </a:spcAft>
        <a:defRPr sz="3600" b="1">
          <a:solidFill>
            <a:schemeClr val="bg1"/>
          </a:solidFill>
          <a:latin typeface="+mj-lt"/>
          <a:ea typeface="+mj-ea"/>
          <a:cs typeface="+mj-cs"/>
        </a:defRPr>
      </a:lvl1pPr>
      <a:lvl2pPr algn="ctr" rtl="0" eaLnBrk="0" fontAlgn="base" hangingPunct="0">
        <a:spcBef>
          <a:spcPct val="0"/>
        </a:spcBef>
        <a:spcAft>
          <a:spcPct val="0"/>
        </a:spcAft>
        <a:defRPr sz="3600" b="1">
          <a:solidFill>
            <a:schemeClr val="bg1"/>
          </a:solidFill>
          <a:latin typeface="Arial" charset="0"/>
        </a:defRPr>
      </a:lvl2pPr>
      <a:lvl3pPr algn="ctr" rtl="0" eaLnBrk="0" fontAlgn="base" hangingPunct="0">
        <a:spcBef>
          <a:spcPct val="0"/>
        </a:spcBef>
        <a:spcAft>
          <a:spcPct val="0"/>
        </a:spcAft>
        <a:defRPr sz="3600" b="1">
          <a:solidFill>
            <a:schemeClr val="bg1"/>
          </a:solidFill>
          <a:latin typeface="Arial" charset="0"/>
        </a:defRPr>
      </a:lvl3pPr>
      <a:lvl4pPr algn="ctr" rtl="0" eaLnBrk="0" fontAlgn="base" hangingPunct="0">
        <a:spcBef>
          <a:spcPct val="0"/>
        </a:spcBef>
        <a:spcAft>
          <a:spcPct val="0"/>
        </a:spcAft>
        <a:defRPr sz="3600" b="1">
          <a:solidFill>
            <a:schemeClr val="bg1"/>
          </a:solidFill>
          <a:latin typeface="Arial" charset="0"/>
        </a:defRPr>
      </a:lvl4pPr>
      <a:lvl5pPr algn="ctr" rtl="0" eaLnBrk="0" fontAlgn="base" hangingPunct="0">
        <a:spcBef>
          <a:spcPct val="0"/>
        </a:spcBef>
        <a:spcAft>
          <a:spcPct val="0"/>
        </a:spcAft>
        <a:defRPr sz="3600" b="1">
          <a:solidFill>
            <a:schemeClr val="bg1"/>
          </a:solidFill>
          <a:latin typeface="Arial" charset="0"/>
        </a:defRPr>
      </a:lvl5pPr>
      <a:lvl6pPr marL="457200" algn="ctr" rtl="0" fontAlgn="base">
        <a:spcBef>
          <a:spcPct val="0"/>
        </a:spcBef>
        <a:spcAft>
          <a:spcPct val="0"/>
        </a:spcAft>
        <a:defRPr sz="3600" b="1">
          <a:solidFill>
            <a:schemeClr val="bg1"/>
          </a:solidFill>
          <a:latin typeface="Arial" charset="0"/>
        </a:defRPr>
      </a:lvl6pPr>
      <a:lvl7pPr marL="914400" algn="ctr" rtl="0" fontAlgn="base">
        <a:spcBef>
          <a:spcPct val="0"/>
        </a:spcBef>
        <a:spcAft>
          <a:spcPct val="0"/>
        </a:spcAft>
        <a:defRPr sz="3600" b="1">
          <a:solidFill>
            <a:schemeClr val="bg1"/>
          </a:solidFill>
          <a:latin typeface="Arial" charset="0"/>
        </a:defRPr>
      </a:lvl7pPr>
      <a:lvl8pPr marL="1371600" algn="ctr" rtl="0" fontAlgn="base">
        <a:spcBef>
          <a:spcPct val="0"/>
        </a:spcBef>
        <a:spcAft>
          <a:spcPct val="0"/>
        </a:spcAft>
        <a:defRPr sz="3600" b="1">
          <a:solidFill>
            <a:schemeClr val="bg1"/>
          </a:solidFill>
          <a:latin typeface="Arial" charset="0"/>
        </a:defRPr>
      </a:lvl8pPr>
      <a:lvl9pPr marL="1828800" algn="ctr" rtl="0" fontAlgn="base">
        <a:spcBef>
          <a:spcPct val="0"/>
        </a:spcBef>
        <a:spcAft>
          <a:spcPct val="0"/>
        </a:spcAft>
        <a:defRPr sz="36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243013" y="3048000"/>
            <a:ext cx="7519987" cy="1012825"/>
          </a:xfrm>
        </p:spPr>
        <p:txBody>
          <a:bodyPr/>
          <a:lstStyle/>
          <a:p>
            <a:pPr eaLnBrk="1" hangingPunct="1"/>
            <a:r>
              <a:rPr lang="en-US" altLang="en-US" sz="3600" dirty="0"/>
              <a:t>SỬA CHỮA NGUỒN</a:t>
            </a:r>
          </a:p>
        </p:txBody>
      </p:sp>
      <p:pic>
        <p:nvPicPr>
          <p:cNvPr id="3075" name="Picture 0" descr="HuyHieuTruong.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111" y="152400"/>
            <a:ext cx="2607777" cy="25908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Rectangle 4"/>
          <p:cNvSpPr>
            <a:spLocks noChangeArrowheads="1"/>
          </p:cNvSpPr>
          <p:nvPr/>
        </p:nvSpPr>
        <p:spPr bwMode="auto">
          <a:xfrm>
            <a:off x="2133600" y="152400"/>
            <a:ext cx="662940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es-ES" altLang="en-US">
                <a:solidFill>
                  <a:srgbClr val="FF0000"/>
                </a:solidFill>
              </a:rPr>
              <a:t>ỦY BAN NHÂN DÂN THÀNH PHỐ HỒ CHÍ MINH</a:t>
            </a:r>
            <a:br>
              <a:rPr lang="en-US" altLang="en-US">
                <a:solidFill>
                  <a:srgbClr val="FF0000"/>
                </a:solidFill>
              </a:rPr>
            </a:br>
            <a:r>
              <a:rPr lang="en-US" altLang="en-US">
                <a:solidFill>
                  <a:srgbClr val="FF0000"/>
                </a:solidFill>
              </a:rPr>
              <a:t>TRƯỜNG CAO ĐẲNG KỸ THUẬT LÝ TỰ TRỌNG TP.HCM</a:t>
            </a:r>
          </a:p>
        </p:txBody>
      </p:sp>
      <p:sp>
        <p:nvSpPr>
          <p:cNvPr id="3077" name="Rectangle 6"/>
          <p:cNvSpPr>
            <a:spLocks noChangeArrowheads="1"/>
          </p:cNvSpPr>
          <p:nvPr/>
        </p:nvSpPr>
        <p:spPr bwMode="auto">
          <a:xfrm>
            <a:off x="1524000" y="5486400"/>
            <a:ext cx="3262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en-US" b="1"/>
              <a:t>Trình bày: Nguyễn Văn Đôn</a:t>
            </a:r>
            <a:r>
              <a:rPr lang="en-US" altLang="en-US"/>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593850" y="654050"/>
            <a:ext cx="5715000" cy="563563"/>
          </a:xfrm>
        </p:spPr>
        <p:txBody>
          <a:bodyPr/>
          <a:lstStyle/>
          <a:p>
            <a:pPr algn="l" eaLnBrk="1" hangingPunct="1"/>
            <a:r>
              <a:rPr lang="en-US" altLang="en-US" sz="3200" dirty="0" err="1"/>
              <a:t>Quản</a:t>
            </a:r>
            <a:r>
              <a:rPr lang="en-US" altLang="en-US" sz="3200" dirty="0"/>
              <a:t> </a:t>
            </a:r>
            <a:r>
              <a:rPr lang="en-US" altLang="en-US" sz="3200" dirty="0" err="1"/>
              <a:t>lý</a:t>
            </a:r>
            <a:r>
              <a:rPr lang="en-US" altLang="en-US" sz="3200" dirty="0"/>
              <a:t> CPU</a:t>
            </a:r>
          </a:p>
        </p:txBody>
      </p:sp>
      <p:grpSp>
        <p:nvGrpSpPr>
          <p:cNvPr id="4099" name="Group 3"/>
          <p:cNvGrpSpPr>
            <a:grpSpLocks/>
          </p:cNvGrpSpPr>
          <p:nvPr/>
        </p:nvGrpSpPr>
        <p:grpSpPr bwMode="auto">
          <a:xfrm>
            <a:off x="685800" y="1981200"/>
            <a:ext cx="762000" cy="665163"/>
            <a:chOff x="1110" y="2656"/>
            <a:chExt cx="1549" cy="1351"/>
          </a:xfrm>
        </p:grpSpPr>
        <p:sp>
          <p:nvSpPr>
            <p:cNvPr id="413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3"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66"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0" name="Group 7"/>
          <p:cNvGrpSpPr>
            <a:grpSpLocks/>
          </p:cNvGrpSpPr>
          <p:nvPr/>
        </p:nvGrpSpPr>
        <p:grpSpPr bwMode="auto">
          <a:xfrm>
            <a:off x="685800" y="2895600"/>
            <a:ext cx="762000" cy="665163"/>
            <a:chOff x="3174" y="2656"/>
            <a:chExt cx="1549" cy="1351"/>
          </a:xfrm>
        </p:grpSpPr>
        <p:sp>
          <p:nvSpPr>
            <p:cNvPr id="4129"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0"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70"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1" name="Line 11"/>
          <p:cNvSpPr>
            <a:spLocks noChangeShapeType="1"/>
          </p:cNvSpPr>
          <p:nvPr/>
        </p:nvSpPr>
        <p:spPr bwMode="auto">
          <a:xfrm flipV="1">
            <a:off x="1295400" y="2543175"/>
            <a:ext cx="7391400" cy="47625"/>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 name="Text Box 12"/>
          <p:cNvSpPr txBox="1">
            <a:spLocks noChangeArrowheads="1"/>
          </p:cNvSpPr>
          <p:nvPr/>
        </p:nvSpPr>
        <p:spPr bwMode="auto">
          <a:xfrm>
            <a:off x="1600200" y="2057400"/>
            <a:ext cx="4114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dirty="0"/>
              <a:t>CPU </a:t>
            </a:r>
            <a:r>
              <a:rPr lang="en-US" altLang="en-US" sz="2400" dirty="0" err="1"/>
              <a:t>hỗ</a:t>
            </a:r>
            <a:r>
              <a:rPr lang="en-US" altLang="en-US" sz="2400" dirty="0"/>
              <a:t> </a:t>
            </a:r>
            <a:r>
              <a:rPr lang="en-US" altLang="en-US" sz="2400" dirty="0" err="1"/>
              <a:t>trợ</a:t>
            </a:r>
            <a:r>
              <a:rPr lang="en-US" altLang="en-US" sz="2400" dirty="0"/>
              <a:t> </a:t>
            </a:r>
            <a:r>
              <a:rPr lang="en-US" altLang="en-US" sz="2400" dirty="0" err="1"/>
              <a:t>ảo</a:t>
            </a:r>
            <a:r>
              <a:rPr lang="en-US" altLang="en-US" sz="2400" dirty="0"/>
              <a:t> </a:t>
            </a:r>
            <a:r>
              <a:rPr lang="en-US" altLang="en-US" sz="2400" dirty="0" err="1"/>
              <a:t>hóa</a:t>
            </a:r>
            <a:endParaRPr lang="en-US" altLang="en-US" sz="2400" dirty="0"/>
          </a:p>
        </p:txBody>
      </p:sp>
      <p:sp>
        <p:nvSpPr>
          <p:cNvPr id="4103" name="Text Box 13"/>
          <p:cNvSpPr txBox="1">
            <a:spLocks noChangeArrowheads="1"/>
          </p:cNvSpPr>
          <p:nvPr/>
        </p:nvSpPr>
        <p:spPr bwMode="gray">
          <a:xfrm>
            <a:off x="882650" y="20796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1</a:t>
            </a:r>
          </a:p>
        </p:txBody>
      </p:sp>
      <p:sp>
        <p:nvSpPr>
          <p:cNvPr id="4104" name="Line 14"/>
          <p:cNvSpPr>
            <a:spLocks noChangeShapeType="1"/>
          </p:cNvSpPr>
          <p:nvPr/>
        </p:nvSpPr>
        <p:spPr bwMode="auto">
          <a:xfrm>
            <a:off x="1295400" y="35052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 name="Text Box 15"/>
          <p:cNvSpPr txBox="1">
            <a:spLocks noChangeArrowheads="1"/>
          </p:cNvSpPr>
          <p:nvPr/>
        </p:nvSpPr>
        <p:spPr bwMode="auto">
          <a:xfrm>
            <a:off x="1600200" y="2971800"/>
            <a:ext cx="563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a:t>Điều chỉnh người dùng và môi trường</a:t>
            </a:r>
          </a:p>
        </p:txBody>
      </p:sp>
      <p:sp>
        <p:nvSpPr>
          <p:cNvPr id="4106" name="Text Box 16"/>
          <p:cNvSpPr txBox="1">
            <a:spLocks noChangeArrowheads="1"/>
          </p:cNvSpPr>
          <p:nvPr/>
        </p:nvSpPr>
        <p:spPr bwMode="gray">
          <a:xfrm>
            <a:off x="882650" y="29940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2</a:t>
            </a:r>
          </a:p>
        </p:txBody>
      </p:sp>
      <p:grpSp>
        <p:nvGrpSpPr>
          <p:cNvPr id="4107" name="Group 17"/>
          <p:cNvGrpSpPr>
            <a:grpSpLocks/>
          </p:cNvGrpSpPr>
          <p:nvPr/>
        </p:nvGrpSpPr>
        <p:grpSpPr bwMode="auto">
          <a:xfrm>
            <a:off x="685800" y="3787775"/>
            <a:ext cx="762000" cy="665163"/>
            <a:chOff x="1110" y="2656"/>
            <a:chExt cx="1549" cy="1351"/>
          </a:xfrm>
        </p:grpSpPr>
        <p:sp>
          <p:nvSpPr>
            <p:cNvPr id="4126"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7"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0"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8" name="Group 21"/>
          <p:cNvGrpSpPr>
            <a:grpSpLocks/>
          </p:cNvGrpSpPr>
          <p:nvPr/>
        </p:nvGrpSpPr>
        <p:grpSpPr bwMode="auto">
          <a:xfrm>
            <a:off x="685800" y="4724400"/>
            <a:ext cx="762000" cy="665163"/>
            <a:chOff x="3174" y="2656"/>
            <a:chExt cx="1549" cy="1351"/>
          </a:xfrm>
        </p:grpSpPr>
        <p:sp>
          <p:nvSpPr>
            <p:cNvPr id="4123"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4"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4" name="AutoShape 24"/>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9" name="Line 25"/>
          <p:cNvSpPr>
            <a:spLocks noChangeShapeType="1"/>
          </p:cNvSpPr>
          <p:nvPr/>
        </p:nvSpPr>
        <p:spPr bwMode="auto">
          <a:xfrm>
            <a:off x="1295400" y="4397375"/>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 name="Text Box 26"/>
          <p:cNvSpPr txBox="1">
            <a:spLocks noChangeArrowheads="1"/>
          </p:cNvSpPr>
          <p:nvPr/>
        </p:nvSpPr>
        <p:spPr bwMode="auto">
          <a:xfrm>
            <a:off x="1600200" y="3886200"/>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Sử dụng hệ thống log file</a:t>
            </a:r>
          </a:p>
        </p:txBody>
      </p:sp>
      <p:sp>
        <p:nvSpPr>
          <p:cNvPr id="4111" name="Text Box 27"/>
          <p:cNvSpPr txBox="1">
            <a:spLocks noChangeArrowheads="1"/>
          </p:cNvSpPr>
          <p:nvPr/>
        </p:nvSpPr>
        <p:spPr bwMode="gray">
          <a:xfrm>
            <a:off x="882650" y="3886200"/>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3</a:t>
            </a:r>
          </a:p>
        </p:txBody>
      </p:sp>
      <p:sp>
        <p:nvSpPr>
          <p:cNvPr id="4112" name="Line 28"/>
          <p:cNvSpPr>
            <a:spLocks noChangeShapeType="1"/>
          </p:cNvSpPr>
          <p:nvPr/>
        </p:nvSpPr>
        <p:spPr bwMode="auto">
          <a:xfrm>
            <a:off x="1295400" y="53340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3" name="Text Box 29"/>
          <p:cNvSpPr txBox="1">
            <a:spLocks noChangeArrowheads="1"/>
          </p:cNvSpPr>
          <p:nvPr/>
        </p:nvSpPr>
        <p:spPr bwMode="auto">
          <a:xfrm>
            <a:off x="1622425" y="4795838"/>
            <a:ext cx="40163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Bảo trì hệ thống thời gian</a:t>
            </a:r>
          </a:p>
        </p:txBody>
      </p:sp>
      <p:sp>
        <p:nvSpPr>
          <p:cNvPr id="4114" name="Text Box 30"/>
          <p:cNvSpPr txBox="1">
            <a:spLocks noChangeArrowheads="1"/>
          </p:cNvSpPr>
          <p:nvPr/>
        </p:nvSpPr>
        <p:spPr bwMode="gray">
          <a:xfrm>
            <a:off x="882650" y="48228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4</a:t>
            </a:r>
          </a:p>
        </p:txBody>
      </p:sp>
      <p:sp>
        <p:nvSpPr>
          <p:cNvPr id="4115" name="Rectangle 31"/>
          <p:cNvSpPr>
            <a:spLocks noChangeArrowheads="1"/>
          </p:cNvSpPr>
          <p:nvPr/>
        </p:nvSpPr>
        <p:spPr bwMode="auto">
          <a:xfrm>
            <a:off x="330200" y="936625"/>
            <a:ext cx="3556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a:t>
            </a:r>
          </a:p>
        </p:txBody>
      </p:sp>
      <p:grpSp>
        <p:nvGrpSpPr>
          <p:cNvPr id="4116" name="Group 17"/>
          <p:cNvGrpSpPr>
            <a:grpSpLocks/>
          </p:cNvGrpSpPr>
          <p:nvPr/>
        </p:nvGrpSpPr>
        <p:grpSpPr bwMode="auto">
          <a:xfrm>
            <a:off x="685800" y="5583238"/>
            <a:ext cx="762000" cy="665162"/>
            <a:chOff x="1110" y="2656"/>
            <a:chExt cx="1549" cy="1351"/>
          </a:xfrm>
        </p:grpSpPr>
        <p:sp>
          <p:nvSpPr>
            <p:cNvPr id="4120"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1"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2"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17" name="Line 25"/>
          <p:cNvSpPr>
            <a:spLocks noChangeShapeType="1"/>
          </p:cNvSpPr>
          <p:nvPr/>
        </p:nvSpPr>
        <p:spPr bwMode="auto">
          <a:xfrm>
            <a:off x="1295400" y="6192838"/>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8" name="Text Box 26"/>
          <p:cNvSpPr txBox="1">
            <a:spLocks noChangeArrowheads="1"/>
          </p:cNvSpPr>
          <p:nvPr/>
        </p:nvSpPr>
        <p:spPr bwMode="auto">
          <a:xfrm>
            <a:off x="1600200" y="5681663"/>
            <a:ext cx="1695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Lập lịch</a:t>
            </a:r>
          </a:p>
        </p:txBody>
      </p:sp>
      <p:sp>
        <p:nvSpPr>
          <p:cNvPr id="4119" name="Text Box 27"/>
          <p:cNvSpPr txBox="1">
            <a:spLocks noChangeArrowheads="1"/>
          </p:cNvSpPr>
          <p:nvPr/>
        </p:nvSpPr>
        <p:spPr bwMode="gray">
          <a:xfrm>
            <a:off x="882650" y="5681663"/>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dirty="0" err="1"/>
              <a:t>Kiểm</a:t>
            </a:r>
            <a:r>
              <a:rPr lang="en-US" altLang="en-US" sz="3200" dirty="0"/>
              <a:t> </a:t>
            </a:r>
            <a:r>
              <a:rPr lang="en-US" altLang="en-US" sz="3200" dirty="0" err="1"/>
              <a:t>tra</a:t>
            </a:r>
            <a:endParaRPr lang="en-US" altLang="en-US" sz="3200" dirty="0"/>
          </a:p>
        </p:txBody>
      </p:sp>
      <p:pic>
        <p:nvPicPr>
          <p:cNvPr id="2050" name="Picture 2" descr="https://itfromzero.com/wp-content/uploads/2017/08/bootProcess.png">
            <a:extLst>
              <a:ext uri="{FF2B5EF4-FFF2-40B4-BE49-F238E27FC236}">
                <a16:creationId xmlns:a16="http://schemas.microsoft.com/office/drawing/2014/main" id="{C2AD32B5-628B-4E21-A8DD-84EBAC2745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244" y="1828800"/>
            <a:ext cx="9125737" cy="3276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4CB97-04CC-4DF8-8027-45475075943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3DBB8D6-7570-4C86-9298-04AC74BA0352}"/>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168809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7239000" cy="563563"/>
          </a:xfrm>
        </p:spPr>
        <p:txBody>
          <a:bodyPr/>
          <a:lstStyle/>
          <a:p>
            <a:pPr eaLnBrk="1" hangingPunct="1"/>
            <a:r>
              <a:rPr lang="en-US" altLang="en-US" sz="2800" dirty="0" err="1"/>
              <a:t>Các</a:t>
            </a:r>
            <a:r>
              <a:rPr lang="en-US" altLang="en-US" sz="2800" dirty="0"/>
              <a:t> </a:t>
            </a:r>
            <a:r>
              <a:rPr lang="en-US" altLang="en-US" sz="2800" dirty="0" err="1"/>
              <a:t>thành</a:t>
            </a:r>
            <a:r>
              <a:rPr lang="en-US" altLang="en-US" sz="2800" dirty="0"/>
              <a:t> </a:t>
            </a:r>
            <a:r>
              <a:rPr lang="en-US" altLang="en-US" sz="2800" dirty="0" err="1"/>
              <a:t>phần</a:t>
            </a:r>
            <a:r>
              <a:rPr lang="en-US" altLang="en-US" sz="2800" dirty="0"/>
              <a:t> </a:t>
            </a:r>
            <a:r>
              <a:rPr lang="en-US" altLang="en-US" sz="2800" dirty="0" err="1"/>
              <a:t>trong</a:t>
            </a:r>
            <a:r>
              <a:rPr lang="en-US" altLang="en-US" sz="2800" dirty="0"/>
              <a:t> </a:t>
            </a:r>
            <a:r>
              <a:rPr lang="en-US" altLang="en-US" sz="2800" dirty="0" err="1"/>
              <a:t>hạ</a:t>
            </a:r>
            <a:r>
              <a:rPr lang="en-US" altLang="en-US" sz="2800" dirty="0"/>
              <a:t> </a:t>
            </a:r>
            <a:r>
              <a:rPr lang="en-US" altLang="en-US" sz="2800" dirty="0" err="1"/>
              <a:t>tầng</a:t>
            </a:r>
            <a:r>
              <a:rPr lang="en-US" altLang="en-US" sz="2800" dirty="0"/>
              <a:t> </a:t>
            </a:r>
            <a:r>
              <a:rPr lang="en-US" altLang="en-US" sz="2800" dirty="0" err="1"/>
              <a:t>vSphere</a:t>
            </a:r>
            <a:endParaRPr lang="en-US" altLang="en-US" sz="2800" dirty="0"/>
          </a:p>
        </p:txBody>
      </p:sp>
      <p:sp>
        <p:nvSpPr>
          <p:cNvPr id="6148" name="Text Box 15"/>
          <p:cNvSpPr txBox="1">
            <a:spLocks noChangeArrowheads="1"/>
          </p:cNvSpPr>
          <p:nvPr/>
        </p:nvSpPr>
        <p:spPr bwMode="auto">
          <a:xfrm>
            <a:off x="380999" y="1636497"/>
            <a:ext cx="8577263"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dirty="0" err="1"/>
              <a:t>Một</a:t>
            </a:r>
            <a:r>
              <a:rPr lang="en-US" altLang="en-US" dirty="0"/>
              <a:t> </a:t>
            </a:r>
            <a:r>
              <a:rPr lang="en-US" altLang="en-US" dirty="0" err="1"/>
              <a:t>vCenter</a:t>
            </a:r>
            <a:r>
              <a:rPr lang="en-US" altLang="en-US" dirty="0"/>
              <a:t> </a:t>
            </a:r>
            <a:r>
              <a:rPr lang="en-US" altLang="en-US" dirty="0" err="1"/>
              <a:t>quản</a:t>
            </a:r>
            <a:r>
              <a:rPr lang="en-US" altLang="en-US" dirty="0"/>
              <a:t> </a:t>
            </a:r>
            <a:r>
              <a:rPr lang="en-US" altLang="en-US" dirty="0" err="1"/>
              <a:t>lý</a:t>
            </a:r>
            <a:r>
              <a:rPr lang="en-US" altLang="en-US" dirty="0"/>
              <a:t> </a:t>
            </a:r>
            <a:r>
              <a:rPr lang="en-US" altLang="en-US" dirty="0" err="1"/>
              <a:t>nhiều</a:t>
            </a:r>
            <a:r>
              <a:rPr lang="en-US" altLang="en-US" dirty="0"/>
              <a:t> Host (</a:t>
            </a:r>
            <a:r>
              <a:rPr lang="en-US" altLang="en-US" dirty="0" err="1"/>
              <a:t>ESXi</a:t>
            </a:r>
            <a:r>
              <a:rPr lang="en-US" altLang="en-US" dirty="0"/>
              <a:t>)</a:t>
            </a:r>
            <a:r>
              <a:rPr lang="vi-VN" altLang="en-US" dirty="0"/>
              <a:t> </a:t>
            </a:r>
            <a:endParaRPr lang="en-US" altLang="en-US" dirty="0"/>
          </a:p>
          <a:p>
            <a:pPr marL="342900" indent="-342900" eaLnBrk="0" hangingPunct="0">
              <a:lnSpc>
                <a:spcPct val="150000"/>
              </a:lnSpc>
              <a:buFontTx/>
              <a:buChar char="-"/>
            </a:pPr>
            <a:r>
              <a:rPr lang="en-US" altLang="en-US" dirty="0"/>
              <a:t>VI Client </a:t>
            </a:r>
            <a:r>
              <a:rPr lang="en-US" altLang="en-US" dirty="0" err="1"/>
              <a:t>xuất</a:t>
            </a:r>
            <a:r>
              <a:rPr lang="en-US" altLang="en-US" dirty="0"/>
              <a:t> </a:t>
            </a:r>
            <a:r>
              <a:rPr lang="en-US" altLang="en-US" dirty="0" err="1"/>
              <a:t>hiện</a:t>
            </a:r>
            <a:r>
              <a:rPr lang="en-US" altLang="en-US" dirty="0"/>
              <a:t> 2 </a:t>
            </a:r>
            <a:r>
              <a:rPr lang="en-US" altLang="en-US" dirty="0" err="1"/>
              <a:t>lần</a:t>
            </a:r>
            <a:r>
              <a:rPr lang="en-US" altLang="en-US" dirty="0"/>
              <a:t> </a:t>
            </a:r>
            <a:r>
              <a:rPr lang="en-US" altLang="en-US" dirty="0" err="1"/>
              <a:t>vì</a:t>
            </a:r>
            <a:r>
              <a:rPr lang="en-US" altLang="en-US" dirty="0"/>
              <a:t> </a:t>
            </a:r>
            <a:r>
              <a:rPr lang="en-US" altLang="en-US" dirty="0" err="1"/>
              <a:t>có</a:t>
            </a:r>
            <a:r>
              <a:rPr lang="en-US" altLang="en-US" dirty="0"/>
              <a:t> </a:t>
            </a:r>
            <a:r>
              <a:rPr lang="en-US" altLang="en-US" dirty="0" err="1"/>
              <a:t>thể</a:t>
            </a:r>
            <a:r>
              <a:rPr lang="en-US" altLang="en-US" dirty="0"/>
              <a:t> download </a:t>
            </a:r>
            <a:r>
              <a:rPr lang="en-US" altLang="en-US" dirty="0" err="1"/>
              <a:t>từ</a:t>
            </a:r>
            <a:r>
              <a:rPr lang="en-US" altLang="en-US" dirty="0"/>
              <a:t> </a:t>
            </a:r>
            <a:r>
              <a:rPr lang="en-US" altLang="en-US" dirty="0" err="1"/>
              <a:t>vCenter</a:t>
            </a:r>
            <a:r>
              <a:rPr lang="en-US" altLang="en-US" dirty="0"/>
              <a:t> </a:t>
            </a:r>
            <a:r>
              <a:rPr lang="en-US" altLang="en-US" dirty="0" err="1"/>
              <a:t>hoặc</a:t>
            </a:r>
            <a:r>
              <a:rPr lang="en-US" altLang="en-US" dirty="0"/>
              <a:t> </a:t>
            </a:r>
            <a:r>
              <a:rPr lang="en-US" altLang="en-US" dirty="0" err="1"/>
              <a:t>ESXi</a:t>
            </a:r>
            <a:endParaRPr lang="en-US" altLang="en-US" dirty="0"/>
          </a:p>
          <a:p>
            <a:pPr marL="342900" indent="-342900" eaLnBrk="0" hangingPunct="0">
              <a:lnSpc>
                <a:spcPct val="150000"/>
              </a:lnSpc>
              <a:buFontTx/>
              <a:buChar char="-"/>
            </a:pPr>
            <a:r>
              <a:rPr lang="en-US" altLang="en-US" dirty="0" err="1"/>
              <a:t>ESXi</a:t>
            </a:r>
            <a:r>
              <a:rPr lang="en-US" altLang="en-US" dirty="0"/>
              <a:t> </a:t>
            </a:r>
            <a:r>
              <a:rPr lang="en-US" altLang="en-US" dirty="0" err="1"/>
              <a:t>là</a:t>
            </a:r>
            <a:r>
              <a:rPr lang="en-US" altLang="en-US" dirty="0"/>
              <a:t> </a:t>
            </a:r>
            <a:r>
              <a:rPr lang="en-US" altLang="en-US" dirty="0" err="1"/>
              <a:t>lớp</a:t>
            </a:r>
            <a:r>
              <a:rPr lang="en-US" altLang="en-US" dirty="0"/>
              <a:t> </a:t>
            </a:r>
            <a:r>
              <a:rPr lang="en-US" altLang="en-US" dirty="0" err="1"/>
              <a:t>ảo</a:t>
            </a:r>
            <a:r>
              <a:rPr lang="en-US" altLang="en-US" dirty="0"/>
              <a:t> </a:t>
            </a:r>
            <a:r>
              <a:rPr lang="en-US" altLang="en-US" dirty="0" err="1"/>
              <a:t>hóa</a:t>
            </a:r>
            <a:r>
              <a:rPr lang="en-US" altLang="en-US" dirty="0"/>
              <a:t> </a:t>
            </a:r>
            <a:r>
              <a:rPr lang="en-US" altLang="en-US" dirty="0" err="1"/>
              <a:t>tài</a:t>
            </a:r>
            <a:r>
              <a:rPr lang="en-US" altLang="en-US" dirty="0"/>
              <a:t> </a:t>
            </a:r>
            <a:r>
              <a:rPr lang="en-US" altLang="en-US" dirty="0" err="1"/>
              <a:t>nguyên</a:t>
            </a:r>
            <a:r>
              <a:rPr lang="en-US" altLang="en-US" dirty="0"/>
              <a:t> CPU, RAM, Storage </a:t>
            </a:r>
            <a:r>
              <a:rPr lang="en-US" altLang="en-US" dirty="0" err="1"/>
              <a:t>và</a:t>
            </a:r>
            <a:r>
              <a:rPr lang="en-US" altLang="en-US" dirty="0"/>
              <a:t> Network </a:t>
            </a:r>
            <a:r>
              <a:rPr lang="en-US" altLang="en-US" dirty="0" err="1"/>
              <a:t>cung</a:t>
            </a:r>
            <a:r>
              <a:rPr lang="en-US" altLang="en-US" dirty="0"/>
              <a:t> </a:t>
            </a:r>
            <a:r>
              <a:rPr lang="en-US" altLang="en-US" dirty="0" err="1"/>
              <a:t>cấp</a:t>
            </a:r>
            <a:r>
              <a:rPr lang="en-US" altLang="en-US" dirty="0"/>
              <a:t> </a:t>
            </a:r>
            <a:r>
              <a:rPr lang="en-US" altLang="en-US" dirty="0" err="1"/>
              <a:t>cho</a:t>
            </a:r>
            <a:r>
              <a:rPr lang="en-US" altLang="en-US" dirty="0"/>
              <a:t> </a:t>
            </a:r>
            <a:r>
              <a:rPr lang="en-US" altLang="en-US" dirty="0" err="1"/>
              <a:t>các</a:t>
            </a:r>
            <a:r>
              <a:rPr lang="en-US" altLang="en-US" dirty="0"/>
              <a:t> VM</a:t>
            </a:r>
          </a:p>
          <a:p>
            <a:pPr marL="342900" indent="-342900" eaLnBrk="0" hangingPunct="0">
              <a:lnSpc>
                <a:spcPct val="150000"/>
              </a:lnSpc>
              <a:buFontTx/>
              <a:buChar char="-"/>
            </a:pPr>
            <a:r>
              <a:rPr lang="en-US" altLang="en-US" dirty="0" err="1"/>
              <a:t>vCenter</a:t>
            </a:r>
            <a:r>
              <a:rPr lang="en-US" altLang="en-US" dirty="0"/>
              <a:t> </a:t>
            </a:r>
            <a:r>
              <a:rPr lang="en-US" altLang="en-US" dirty="0" err="1"/>
              <a:t>là</a:t>
            </a:r>
            <a:r>
              <a:rPr lang="en-US" altLang="en-US" dirty="0"/>
              <a:t> </a:t>
            </a:r>
            <a:r>
              <a:rPr lang="en-US" altLang="en-US" dirty="0" err="1"/>
              <a:t>trung</a:t>
            </a:r>
            <a:r>
              <a:rPr lang="en-US" altLang="en-US" dirty="0"/>
              <a:t> </a:t>
            </a:r>
            <a:r>
              <a:rPr lang="en-US" altLang="en-US" dirty="0" err="1"/>
              <a:t>tâm</a:t>
            </a:r>
            <a:r>
              <a:rPr lang="en-US" altLang="en-US" dirty="0"/>
              <a:t> </a:t>
            </a:r>
            <a:r>
              <a:rPr lang="en-US" altLang="en-US" dirty="0" err="1"/>
              <a:t>quản</a:t>
            </a:r>
            <a:r>
              <a:rPr lang="en-US" altLang="en-US" dirty="0"/>
              <a:t> </a:t>
            </a:r>
            <a:r>
              <a:rPr lang="en-US" altLang="en-US" dirty="0" err="1"/>
              <a:t>lý</a:t>
            </a:r>
            <a:r>
              <a:rPr lang="en-US" altLang="en-US" dirty="0"/>
              <a:t> </a:t>
            </a:r>
            <a:r>
              <a:rPr lang="en-US" altLang="en-US" dirty="0" err="1"/>
              <a:t>các</a:t>
            </a:r>
            <a:r>
              <a:rPr lang="en-US" altLang="en-US" dirty="0"/>
              <a:t> </a:t>
            </a:r>
            <a:r>
              <a:rPr lang="en-US" altLang="en-US" dirty="0" err="1"/>
              <a:t>ESXi</a:t>
            </a:r>
            <a:r>
              <a:rPr lang="en-US" altLang="en-US" dirty="0"/>
              <a:t>, </a:t>
            </a:r>
            <a:r>
              <a:rPr lang="en-US" altLang="en-US" dirty="0" err="1"/>
              <a:t>nó</a:t>
            </a:r>
            <a:r>
              <a:rPr lang="en-US" altLang="en-US" dirty="0"/>
              <a:t> </a:t>
            </a:r>
            <a:r>
              <a:rPr lang="en-US" altLang="en-US" dirty="0" err="1"/>
              <a:t>cho</a:t>
            </a:r>
            <a:r>
              <a:rPr lang="en-US" altLang="en-US" dirty="0"/>
              <a:t> </a:t>
            </a:r>
            <a:r>
              <a:rPr lang="en-US" altLang="en-US" dirty="0" err="1"/>
              <a:t>phép</a:t>
            </a:r>
            <a:r>
              <a:rPr lang="en-US" altLang="en-US" dirty="0"/>
              <a:t> </a:t>
            </a:r>
            <a:r>
              <a:rPr lang="en-US" altLang="en-US" dirty="0" err="1"/>
              <a:t>thực</a:t>
            </a:r>
            <a:r>
              <a:rPr lang="en-US" altLang="en-US" dirty="0"/>
              <a:t> </a:t>
            </a:r>
            <a:r>
              <a:rPr lang="en-US" altLang="en-US" dirty="0" err="1"/>
              <a:t>hiện</a:t>
            </a:r>
            <a:r>
              <a:rPr lang="en-US" altLang="en-US" dirty="0"/>
              <a:t> </a:t>
            </a:r>
            <a:r>
              <a:rPr lang="en-US" altLang="en-US" dirty="0" err="1"/>
              <a:t>các</a:t>
            </a:r>
            <a:r>
              <a:rPr lang="en-US" altLang="en-US" dirty="0"/>
              <a:t> </a:t>
            </a:r>
            <a:r>
              <a:rPr lang="en-US" altLang="en-US" dirty="0" err="1"/>
              <a:t>tính</a:t>
            </a:r>
            <a:r>
              <a:rPr lang="en-US" altLang="en-US" dirty="0"/>
              <a:t> </a:t>
            </a:r>
            <a:r>
              <a:rPr lang="en-US" altLang="en-US" dirty="0" err="1"/>
              <a:t>năng</a:t>
            </a:r>
            <a:r>
              <a:rPr lang="en-US" altLang="en-US" dirty="0"/>
              <a:t> </a:t>
            </a:r>
            <a:r>
              <a:rPr lang="en-US" altLang="en-US" dirty="0" err="1"/>
              <a:t>mở</a:t>
            </a:r>
            <a:r>
              <a:rPr lang="en-US" altLang="en-US" dirty="0"/>
              <a:t> </a:t>
            </a:r>
            <a:r>
              <a:rPr lang="en-US" altLang="en-US" dirty="0" err="1"/>
              <a:t>rộng</a:t>
            </a:r>
            <a:r>
              <a:rPr lang="en-US" altLang="en-US" dirty="0"/>
              <a:t> </a:t>
            </a:r>
            <a:r>
              <a:rPr lang="en-US" altLang="en-US" dirty="0" err="1"/>
              <a:t>như</a:t>
            </a:r>
            <a:r>
              <a:rPr lang="en-US" altLang="en-US" dirty="0"/>
              <a:t> DRS, HA, </a:t>
            </a:r>
            <a:r>
              <a:rPr lang="en-US" altLang="en-US" dirty="0" err="1"/>
              <a:t>vMotion</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spTree>
    <p:extLst>
      <p:ext uri="{BB962C8B-B14F-4D97-AF65-F5344CB8AC3E}">
        <p14:creationId xmlns:p14="http://schemas.microsoft.com/office/powerpoint/2010/main" val="10711808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7239000" cy="563563"/>
          </a:xfrm>
        </p:spPr>
        <p:txBody>
          <a:bodyPr/>
          <a:lstStyle/>
          <a:p>
            <a:pPr eaLnBrk="1" hangingPunct="1"/>
            <a:r>
              <a:rPr lang="en-US" altLang="en-US" sz="2800" dirty="0" err="1"/>
              <a:t>Các</a:t>
            </a:r>
            <a:r>
              <a:rPr lang="en-US" altLang="en-US" sz="2800" dirty="0"/>
              <a:t> </a:t>
            </a:r>
            <a:r>
              <a:rPr lang="en-US" altLang="en-US" sz="2800" dirty="0" err="1"/>
              <a:t>thành</a:t>
            </a:r>
            <a:r>
              <a:rPr lang="en-US" altLang="en-US" sz="2800" dirty="0"/>
              <a:t> </a:t>
            </a:r>
            <a:r>
              <a:rPr lang="en-US" altLang="en-US" sz="2800" dirty="0" err="1"/>
              <a:t>phần</a:t>
            </a:r>
            <a:r>
              <a:rPr lang="en-US" altLang="en-US" sz="2800" dirty="0"/>
              <a:t> </a:t>
            </a:r>
            <a:r>
              <a:rPr lang="en-US" altLang="en-US" sz="2800" dirty="0" err="1"/>
              <a:t>trong</a:t>
            </a:r>
            <a:r>
              <a:rPr lang="en-US" altLang="en-US" sz="2800" dirty="0"/>
              <a:t> </a:t>
            </a:r>
            <a:r>
              <a:rPr lang="en-US" altLang="en-US" sz="2800" dirty="0" err="1"/>
              <a:t>hạ</a:t>
            </a:r>
            <a:r>
              <a:rPr lang="en-US" altLang="en-US" sz="2800" dirty="0"/>
              <a:t> </a:t>
            </a:r>
            <a:r>
              <a:rPr lang="en-US" altLang="en-US" sz="2800" dirty="0" err="1"/>
              <a:t>tầng</a:t>
            </a:r>
            <a:r>
              <a:rPr lang="en-US" altLang="en-US" sz="2800" dirty="0"/>
              <a:t> </a:t>
            </a:r>
            <a:r>
              <a:rPr lang="en-US" altLang="en-US" sz="2800" dirty="0" err="1"/>
              <a:t>vSphere</a:t>
            </a:r>
            <a:endParaRPr lang="en-US" altLang="en-US" sz="2800" dirty="0"/>
          </a:p>
        </p:txBody>
      </p:sp>
      <p:sp>
        <p:nvSpPr>
          <p:cNvPr id="6148" name="Text Box 15"/>
          <p:cNvSpPr txBox="1">
            <a:spLocks noChangeArrowheads="1"/>
          </p:cNvSpPr>
          <p:nvPr/>
        </p:nvSpPr>
        <p:spPr bwMode="auto">
          <a:xfrm>
            <a:off x="380999" y="1636497"/>
            <a:ext cx="8577263"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dirty="0" err="1"/>
              <a:t>Một</a:t>
            </a:r>
            <a:r>
              <a:rPr lang="en-US" altLang="en-US" dirty="0"/>
              <a:t> </a:t>
            </a:r>
            <a:r>
              <a:rPr lang="en-US" altLang="en-US" dirty="0" err="1"/>
              <a:t>vCenter</a:t>
            </a:r>
            <a:r>
              <a:rPr lang="en-US" altLang="en-US" dirty="0"/>
              <a:t> </a:t>
            </a:r>
            <a:r>
              <a:rPr lang="en-US" altLang="en-US" dirty="0" err="1"/>
              <a:t>quản</a:t>
            </a:r>
            <a:r>
              <a:rPr lang="en-US" altLang="en-US" dirty="0"/>
              <a:t> </a:t>
            </a:r>
            <a:r>
              <a:rPr lang="en-US" altLang="en-US" dirty="0" err="1"/>
              <a:t>lý</a:t>
            </a:r>
            <a:r>
              <a:rPr lang="en-US" altLang="en-US" dirty="0"/>
              <a:t> </a:t>
            </a:r>
            <a:r>
              <a:rPr lang="en-US" altLang="en-US" dirty="0" err="1"/>
              <a:t>nhiều</a:t>
            </a:r>
            <a:r>
              <a:rPr lang="en-US" altLang="en-US" dirty="0"/>
              <a:t> Host (</a:t>
            </a:r>
            <a:r>
              <a:rPr lang="en-US" altLang="en-US" dirty="0" err="1"/>
              <a:t>ESXi</a:t>
            </a:r>
            <a:r>
              <a:rPr lang="en-US" altLang="en-US" dirty="0"/>
              <a:t>)</a:t>
            </a:r>
            <a:r>
              <a:rPr lang="vi-VN" altLang="en-US" dirty="0"/>
              <a:t> </a:t>
            </a:r>
            <a:endParaRPr lang="en-US" altLang="en-US" dirty="0"/>
          </a:p>
          <a:p>
            <a:pPr marL="342900" indent="-342900" eaLnBrk="0" hangingPunct="0">
              <a:lnSpc>
                <a:spcPct val="150000"/>
              </a:lnSpc>
              <a:buFontTx/>
              <a:buChar char="-"/>
            </a:pPr>
            <a:r>
              <a:rPr lang="en-US" altLang="en-US" dirty="0"/>
              <a:t>VI Client </a:t>
            </a:r>
            <a:r>
              <a:rPr lang="en-US" altLang="en-US" dirty="0" err="1"/>
              <a:t>xuất</a:t>
            </a:r>
            <a:r>
              <a:rPr lang="en-US" altLang="en-US" dirty="0"/>
              <a:t> </a:t>
            </a:r>
            <a:r>
              <a:rPr lang="en-US" altLang="en-US" dirty="0" err="1"/>
              <a:t>hiện</a:t>
            </a:r>
            <a:r>
              <a:rPr lang="en-US" altLang="en-US" dirty="0"/>
              <a:t> 2 </a:t>
            </a:r>
            <a:r>
              <a:rPr lang="en-US" altLang="en-US" dirty="0" err="1"/>
              <a:t>lần</a:t>
            </a:r>
            <a:r>
              <a:rPr lang="en-US" altLang="en-US" dirty="0"/>
              <a:t> </a:t>
            </a:r>
            <a:r>
              <a:rPr lang="en-US" altLang="en-US" dirty="0" err="1"/>
              <a:t>vì</a:t>
            </a:r>
            <a:r>
              <a:rPr lang="en-US" altLang="en-US" dirty="0"/>
              <a:t> </a:t>
            </a:r>
            <a:r>
              <a:rPr lang="en-US" altLang="en-US" dirty="0" err="1"/>
              <a:t>có</a:t>
            </a:r>
            <a:r>
              <a:rPr lang="en-US" altLang="en-US" dirty="0"/>
              <a:t> </a:t>
            </a:r>
            <a:r>
              <a:rPr lang="en-US" altLang="en-US" dirty="0" err="1"/>
              <a:t>thể</a:t>
            </a:r>
            <a:r>
              <a:rPr lang="en-US" altLang="en-US" dirty="0"/>
              <a:t> download </a:t>
            </a:r>
            <a:r>
              <a:rPr lang="en-US" altLang="en-US" dirty="0" err="1"/>
              <a:t>từ</a:t>
            </a:r>
            <a:r>
              <a:rPr lang="en-US" altLang="en-US" dirty="0"/>
              <a:t> </a:t>
            </a:r>
            <a:r>
              <a:rPr lang="en-US" altLang="en-US" dirty="0" err="1"/>
              <a:t>vCenter</a:t>
            </a:r>
            <a:r>
              <a:rPr lang="en-US" altLang="en-US" dirty="0"/>
              <a:t> </a:t>
            </a:r>
            <a:r>
              <a:rPr lang="en-US" altLang="en-US" dirty="0" err="1"/>
              <a:t>hoặc</a:t>
            </a:r>
            <a:r>
              <a:rPr lang="en-US" altLang="en-US" dirty="0"/>
              <a:t> </a:t>
            </a:r>
            <a:r>
              <a:rPr lang="en-US" altLang="en-US" dirty="0" err="1"/>
              <a:t>ESXi</a:t>
            </a:r>
            <a:endParaRPr lang="en-US" altLang="en-US" dirty="0"/>
          </a:p>
          <a:p>
            <a:pPr marL="342900" indent="-342900" eaLnBrk="0" hangingPunct="0">
              <a:lnSpc>
                <a:spcPct val="150000"/>
              </a:lnSpc>
              <a:buFontTx/>
              <a:buChar char="-"/>
            </a:pPr>
            <a:r>
              <a:rPr lang="en-US" altLang="en-US" dirty="0" err="1"/>
              <a:t>ESXi</a:t>
            </a:r>
            <a:r>
              <a:rPr lang="en-US" altLang="en-US" dirty="0"/>
              <a:t> </a:t>
            </a:r>
            <a:r>
              <a:rPr lang="en-US" altLang="en-US" dirty="0" err="1"/>
              <a:t>là</a:t>
            </a:r>
            <a:r>
              <a:rPr lang="en-US" altLang="en-US" dirty="0"/>
              <a:t> </a:t>
            </a:r>
            <a:r>
              <a:rPr lang="en-US" altLang="en-US" dirty="0" err="1"/>
              <a:t>lớp</a:t>
            </a:r>
            <a:r>
              <a:rPr lang="en-US" altLang="en-US" dirty="0"/>
              <a:t> </a:t>
            </a:r>
            <a:r>
              <a:rPr lang="en-US" altLang="en-US" dirty="0" err="1"/>
              <a:t>ảo</a:t>
            </a:r>
            <a:r>
              <a:rPr lang="en-US" altLang="en-US" dirty="0"/>
              <a:t> </a:t>
            </a:r>
            <a:r>
              <a:rPr lang="en-US" altLang="en-US" dirty="0" err="1"/>
              <a:t>hóa</a:t>
            </a:r>
            <a:r>
              <a:rPr lang="en-US" altLang="en-US" dirty="0"/>
              <a:t> </a:t>
            </a:r>
            <a:r>
              <a:rPr lang="en-US" altLang="en-US" dirty="0" err="1"/>
              <a:t>tài</a:t>
            </a:r>
            <a:r>
              <a:rPr lang="en-US" altLang="en-US" dirty="0"/>
              <a:t> </a:t>
            </a:r>
            <a:r>
              <a:rPr lang="en-US" altLang="en-US" dirty="0" err="1"/>
              <a:t>nguyên</a:t>
            </a:r>
            <a:r>
              <a:rPr lang="en-US" altLang="en-US" dirty="0"/>
              <a:t> CPU, RAM, Storage </a:t>
            </a:r>
            <a:r>
              <a:rPr lang="en-US" altLang="en-US" dirty="0" err="1"/>
              <a:t>và</a:t>
            </a:r>
            <a:r>
              <a:rPr lang="en-US" altLang="en-US" dirty="0"/>
              <a:t> Network </a:t>
            </a:r>
            <a:r>
              <a:rPr lang="en-US" altLang="en-US" dirty="0" err="1"/>
              <a:t>cung</a:t>
            </a:r>
            <a:r>
              <a:rPr lang="en-US" altLang="en-US" dirty="0"/>
              <a:t> </a:t>
            </a:r>
            <a:r>
              <a:rPr lang="en-US" altLang="en-US" dirty="0" err="1"/>
              <a:t>cấp</a:t>
            </a:r>
            <a:r>
              <a:rPr lang="en-US" altLang="en-US" dirty="0"/>
              <a:t> </a:t>
            </a:r>
            <a:r>
              <a:rPr lang="en-US" altLang="en-US" dirty="0" err="1"/>
              <a:t>cho</a:t>
            </a:r>
            <a:r>
              <a:rPr lang="en-US" altLang="en-US" dirty="0"/>
              <a:t> </a:t>
            </a:r>
            <a:r>
              <a:rPr lang="en-US" altLang="en-US" dirty="0" err="1"/>
              <a:t>các</a:t>
            </a:r>
            <a:r>
              <a:rPr lang="en-US" altLang="en-US" dirty="0"/>
              <a:t> VM</a:t>
            </a:r>
          </a:p>
          <a:p>
            <a:pPr marL="342900" indent="-342900" eaLnBrk="0" hangingPunct="0">
              <a:lnSpc>
                <a:spcPct val="150000"/>
              </a:lnSpc>
              <a:buFontTx/>
              <a:buChar char="-"/>
            </a:pPr>
            <a:r>
              <a:rPr lang="en-US" altLang="en-US" dirty="0" err="1"/>
              <a:t>vCenter</a:t>
            </a:r>
            <a:r>
              <a:rPr lang="en-US" altLang="en-US" dirty="0"/>
              <a:t> </a:t>
            </a:r>
            <a:r>
              <a:rPr lang="en-US" altLang="en-US" dirty="0" err="1"/>
              <a:t>là</a:t>
            </a:r>
            <a:r>
              <a:rPr lang="en-US" altLang="en-US" dirty="0"/>
              <a:t> </a:t>
            </a:r>
            <a:r>
              <a:rPr lang="en-US" altLang="en-US" dirty="0" err="1"/>
              <a:t>trung</a:t>
            </a:r>
            <a:r>
              <a:rPr lang="en-US" altLang="en-US" dirty="0"/>
              <a:t> </a:t>
            </a:r>
            <a:r>
              <a:rPr lang="en-US" altLang="en-US" dirty="0" err="1"/>
              <a:t>tâm</a:t>
            </a:r>
            <a:r>
              <a:rPr lang="en-US" altLang="en-US" dirty="0"/>
              <a:t> </a:t>
            </a:r>
            <a:r>
              <a:rPr lang="en-US" altLang="en-US" dirty="0" err="1"/>
              <a:t>quản</a:t>
            </a:r>
            <a:r>
              <a:rPr lang="en-US" altLang="en-US" dirty="0"/>
              <a:t> </a:t>
            </a:r>
            <a:r>
              <a:rPr lang="en-US" altLang="en-US" dirty="0" err="1"/>
              <a:t>lý</a:t>
            </a:r>
            <a:r>
              <a:rPr lang="en-US" altLang="en-US" dirty="0"/>
              <a:t> </a:t>
            </a:r>
            <a:r>
              <a:rPr lang="en-US" altLang="en-US" dirty="0" err="1"/>
              <a:t>các</a:t>
            </a:r>
            <a:r>
              <a:rPr lang="en-US" altLang="en-US" dirty="0"/>
              <a:t> </a:t>
            </a:r>
            <a:r>
              <a:rPr lang="en-US" altLang="en-US" dirty="0" err="1"/>
              <a:t>ESXi</a:t>
            </a:r>
            <a:r>
              <a:rPr lang="en-US" altLang="en-US" dirty="0"/>
              <a:t>, </a:t>
            </a:r>
            <a:r>
              <a:rPr lang="en-US" altLang="en-US" dirty="0" err="1"/>
              <a:t>nó</a:t>
            </a:r>
            <a:r>
              <a:rPr lang="en-US" altLang="en-US" dirty="0"/>
              <a:t> </a:t>
            </a:r>
            <a:r>
              <a:rPr lang="en-US" altLang="en-US" dirty="0" err="1"/>
              <a:t>cho</a:t>
            </a:r>
            <a:r>
              <a:rPr lang="en-US" altLang="en-US" dirty="0"/>
              <a:t> </a:t>
            </a:r>
            <a:r>
              <a:rPr lang="en-US" altLang="en-US" dirty="0" err="1"/>
              <a:t>phép</a:t>
            </a:r>
            <a:r>
              <a:rPr lang="en-US" altLang="en-US" dirty="0"/>
              <a:t> </a:t>
            </a:r>
            <a:r>
              <a:rPr lang="en-US" altLang="en-US" dirty="0" err="1"/>
              <a:t>thực</a:t>
            </a:r>
            <a:r>
              <a:rPr lang="en-US" altLang="en-US" dirty="0"/>
              <a:t> </a:t>
            </a:r>
            <a:r>
              <a:rPr lang="en-US" altLang="en-US" dirty="0" err="1"/>
              <a:t>hiện</a:t>
            </a:r>
            <a:r>
              <a:rPr lang="en-US" altLang="en-US" dirty="0"/>
              <a:t> </a:t>
            </a:r>
            <a:r>
              <a:rPr lang="en-US" altLang="en-US" dirty="0" err="1"/>
              <a:t>các</a:t>
            </a:r>
            <a:r>
              <a:rPr lang="en-US" altLang="en-US" dirty="0"/>
              <a:t> </a:t>
            </a:r>
            <a:r>
              <a:rPr lang="en-US" altLang="en-US" dirty="0" err="1"/>
              <a:t>tính</a:t>
            </a:r>
            <a:r>
              <a:rPr lang="en-US" altLang="en-US" dirty="0"/>
              <a:t> </a:t>
            </a:r>
            <a:r>
              <a:rPr lang="en-US" altLang="en-US" dirty="0" err="1"/>
              <a:t>năng</a:t>
            </a:r>
            <a:r>
              <a:rPr lang="en-US" altLang="en-US" dirty="0"/>
              <a:t> </a:t>
            </a:r>
            <a:r>
              <a:rPr lang="en-US" altLang="en-US" dirty="0" err="1"/>
              <a:t>mở</a:t>
            </a:r>
            <a:r>
              <a:rPr lang="en-US" altLang="en-US" dirty="0"/>
              <a:t> </a:t>
            </a:r>
            <a:r>
              <a:rPr lang="en-US" altLang="en-US" dirty="0" err="1"/>
              <a:t>rộng</a:t>
            </a:r>
            <a:r>
              <a:rPr lang="en-US" altLang="en-US" dirty="0"/>
              <a:t> </a:t>
            </a:r>
            <a:r>
              <a:rPr lang="en-US" altLang="en-US" dirty="0" err="1"/>
              <a:t>như</a:t>
            </a:r>
            <a:r>
              <a:rPr lang="en-US" altLang="en-US" dirty="0"/>
              <a:t> DRS, HA, </a:t>
            </a:r>
            <a:r>
              <a:rPr lang="en-US" altLang="en-US" dirty="0" err="1"/>
              <a:t>vMotion</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spTree>
    <p:extLst>
      <p:ext uri="{BB962C8B-B14F-4D97-AF65-F5344CB8AC3E}">
        <p14:creationId xmlns:p14="http://schemas.microsoft.com/office/powerpoint/2010/main" val="25146291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7239000" cy="563563"/>
          </a:xfrm>
        </p:spPr>
        <p:txBody>
          <a:bodyPr/>
          <a:lstStyle/>
          <a:p>
            <a:pPr eaLnBrk="1" hangingPunct="1"/>
            <a:r>
              <a:rPr lang="en-US" altLang="en-US" sz="2800" dirty="0" err="1"/>
              <a:t>Các</a:t>
            </a:r>
            <a:r>
              <a:rPr lang="en-US" altLang="en-US" sz="2800" dirty="0"/>
              <a:t> </a:t>
            </a:r>
            <a:r>
              <a:rPr lang="en-US" altLang="en-US" sz="2800" dirty="0" err="1"/>
              <a:t>thành</a:t>
            </a:r>
            <a:r>
              <a:rPr lang="en-US" altLang="en-US" sz="2800" dirty="0"/>
              <a:t> </a:t>
            </a:r>
            <a:r>
              <a:rPr lang="en-US" altLang="en-US" sz="2800" dirty="0" err="1"/>
              <a:t>phần</a:t>
            </a:r>
            <a:r>
              <a:rPr lang="en-US" altLang="en-US" sz="2800" dirty="0"/>
              <a:t> </a:t>
            </a:r>
            <a:r>
              <a:rPr lang="en-US" altLang="en-US" sz="2800" dirty="0" err="1"/>
              <a:t>trong</a:t>
            </a:r>
            <a:r>
              <a:rPr lang="en-US" altLang="en-US" sz="2800" dirty="0"/>
              <a:t> </a:t>
            </a:r>
            <a:r>
              <a:rPr lang="en-US" altLang="en-US" sz="2800" dirty="0" err="1"/>
              <a:t>hạ</a:t>
            </a:r>
            <a:r>
              <a:rPr lang="en-US" altLang="en-US" sz="2800" dirty="0"/>
              <a:t> </a:t>
            </a:r>
            <a:r>
              <a:rPr lang="en-US" altLang="en-US" sz="2800" dirty="0" err="1"/>
              <a:t>tầng</a:t>
            </a:r>
            <a:r>
              <a:rPr lang="en-US" altLang="en-US" sz="2800" dirty="0"/>
              <a:t> </a:t>
            </a:r>
            <a:r>
              <a:rPr lang="en-US" altLang="en-US" sz="2800" dirty="0" err="1"/>
              <a:t>vSphere</a:t>
            </a:r>
            <a:endParaRPr lang="en-US" altLang="en-US" sz="2800" dirty="0"/>
          </a:p>
        </p:txBody>
      </p:sp>
      <p:sp>
        <p:nvSpPr>
          <p:cNvPr id="6148" name="Text Box 15"/>
          <p:cNvSpPr txBox="1">
            <a:spLocks noChangeArrowheads="1"/>
          </p:cNvSpPr>
          <p:nvPr/>
        </p:nvSpPr>
        <p:spPr bwMode="auto">
          <a:xfrm>
            <a:off x="380999" y="1636497"/>
            <a:ext cx="8577263"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dirty="0" err="1"/>
              <a:t>Một</a:t>
            </a:r>
            <a:r>
              <a:rPr lang="en-US" altLang="en-US" dirty="0"/>
              <a:t> </a:t>
            </a:r>
            <a:r>
              <a:rPr lang="en-US" altLang="en-US" dirty="0" err="1"/>
              <a:t>vCenter</a:t>
            </a:r>
            <a:r>
              <a:rPr lang="en-US" altLang="en-US" dirty="0"/>
              <a:t> </a:t>
            </a:r>
            <a:r>
              <a:rPr lang="en-US" altLang="en-US" dirty="0" err="1"/>
              <a:t>quản</a:t>
            </a:r>
            <a:r>
              <a:rPr lang="en-US" altLang="en-US" dirty="0"/>
              <a:t> </a:t>
            </a:r>
            <a:r>
              <a:rPr lang="en-US" altLang="en-US" dirty="0" err="1"/>
              <a:t>lý</a:t>
            </a:r>
            <a:r>
              <a:rPr lang="en-US" altLang="en-US" dirty="0"/>
              <a:t> </a:t>
            </a:r>
            <a:r>
              <a:rPr lang="en-US" altLang="en-US" dirty="0" err="1"/>
              <a:t>nhiều</a:t>
            </a:r>
            <a:r>
              <a:rPr lang="en-US" altLang="en-US" dirty="0"/>
              <a:t> Host (</a:t>
            </a:r>
            <a:r>
              <a:rPr lang="en-US" altLang="en-US" dirty="0" err="1"/>
              <a:t>ESXi</a:t>
            </a:r>
            <a:r>
              <a:rPr lang="en-US" altLang="en-US" dirty="0"/>
              <a:t>)</a:t>
            </a:r>
            <a:r>
              <a:rPr lang="vi-VN" altLang="en-US" dirty="0"/>
              <a:t> </a:t>
            </a:r>
            <a:endParaRPr lang="en-US" altLang="en-US" dirty="0"/>
          </a:p>
          <a:p>
            <a:pPr marL="342900" indent="-342900" eaLnBrk="0" hangingPunct="0">
              <a:lnSpc>
                <a:spcPct val="150000"/>
              </a:lnSpc>
              <a:buFontTx/>
              <a:buChar char="-"/>
            </a:pPr>
            <a:r>
              <a:rPr lang="en-US" altLang="en-US" dirty="0"/>
              <a:t>VI Client </a:t>
            </a:r>
            <a:r>
              <a:rPr lang="en-US" altLang="en-US" dirty="0" err="1"/>
              <a:t>xuất</a:t>
            </a:r>
            <a:r>
              <a:rPr lang="en-US" altLang="en-US" dirty="0"/>
              <a:t> </a:t>
            </a:r>
            <a:r>
              <a:rPr lang="en-US" altLang="en-US" dirty="0" err="1"/>
              <a:t>hiện</a:t>
            </a:r>
            <a:r>
              <a:rPr lang="en-US" altLang="en-US" dirty="0"/>
              <a:t> 2 </a:t>
            </a:r>
            <a:r>
              <a:rPr lang="en-US" altLang="en-US" dirty="0" err="1"/>
              <a:t>lần</a:t>
            </a:r>
            <a:r>
              <a:rPr lang="en-US" altLang="en-US" dirty="0"/>
              <a:t> </a:t>
            </a:r>
            <a:r>
              <a:rPr lang="en-US" altLang="en-US" dirty="0" err="1"/>
              <a:t>vì</a:t>
            </a:r>
            <a:r>
              <a:rPr lang="en-US" altLang="en-US" dirty="0"/>
              <a:t> </a:t>
            </a:r>
            <a:r>
              <a:rPr lang="en-US" altLang="en-US" dirty="0" err="1"/>
              <a:t>có</a:t>
            </a:r>
            <a:r>
              <a:rPr lang="en-US" altLang="en-US" dirty="0"/>
              <a:t> </a:t>
            </a:r>
            <a:r>
              <a:rPr lang="en-US" altLang="en-US" dirty="0" err="1"/>
              <a:t>thể</a:t>
            </a:r>
            <a:r>
              <a:rPr lang="en-US" altLang="en-US" dirty="0"/>
              <a:t> download </a:t>
            </a:r>
            <a:r>
              <a:rPr lang="en-US" altLang="en-US" dirty="0" err="1"/>
              <a:t>từ</a:t>
            </a:r>
            <a:r>
              <a:rPr lang="en-US" altLang="en-US" dirty="0"/>
              <a:t> </a:t>
            </a:r>
            <a:r>
              <a:rPr lang="en-US" altLang="en-US" dirty="0" err="1"/>
              <a:t>vCenter</a:t>
            </a:r>
            <a:r>
              <a:rPr lang="en-US" altLang="en-US" dirty="0"/>
              <a:t> </a:t>
            </a:r>
            <a:r>
              <a:rPr lang="en-US" altLang="en-US" dirty="0" err="1"/>
              <a:t>hoặc</a:t>
            </a:r>
            <a:r>
              <a:rPr lang="en-US" altLang="en-US" dirty="0"/>
              <a:t> </a:t>
            </a:r>
            <a:r>
              <a:rPr lang="en-US" altLang="en-US" dirty="0" err="1"/>
              <a:t>ESXi</a:t>
            </a:r>
            <a:endParaRPr lang="en-US" altLang="en-US" dirty="0"/>
          </a:p>
          <a:p>
            <a:pPr marL="342900" indent="-342900" eaLnBrk="0" hangingPunct="0">
              <a:lnSpc>
                <a:spcPct val="150000"/>
              </a:lnSpc>
              <a:buFontTx/>
              <a:buChar char="-"/>
            </a:pPr>
            <a:r>
              <a:rPr lang="en-US" altLang="en-US" dirty="0" err="1"/>
              <a:t>ESXi</a:t>
            </a:r>
            <a:r>
              <a:rPr lang="en-US" altLang="en-US" dirty="0"/>
              <a:t> </a:t>
            </a:r>
            <a:r>
              <a:rPr lang="en-US" altLang="en-US" dirty="0" err="1"/>
              <a:t>là</a:t>
            </a:r>
            <a:r>
              <a:rPr lang="en-US" altLang="en-US" dirty="0"/>
              <a:t> </a:t>
            </a:r>
            <a:r>
              <a:rPr lang="en-US" altLang="en-US" dirty="0" err="1"/>
              <a:t>lớp</a:t>
            </a:r>
            <a:r>
              <a:rPr lang="en-US" altLang="en-US" dirty="0"/>
              <a:t> </a:t>
            </a:r>
            <a:r>
              <a:rPr lang="en-US" altLang="en-US" dirty="0" err="1"/>
              <a:t>ảo</a:t>
            </a:r>
            <a:r>
              <a:rPr lang="en-US" altLang="en-US" dirty="0"/>
              <a:t> </a:t>
            </a:r>
            <a:r>
              <a:rPr lang="en-US" altLang="en-US" dirty="0" err="1"/>
              <a:t>hóa</a:t>
            </a:r>
            <a:r>
              <a:rPr lang="en-US" altLang="en-US" dirty="0"/>
              <a:t> </a:t>
            </a:r>
            <a:r>
              <a:rPr lang="en-US" altLang="en-US" dirty="0" err="1"/>
              <a:t>tài</a:t>
            </a:r>
            <a:r>
              <a:rPr lang="en-US" altLang="en-US" dirty="0"/>
              <a:t> </a:t>
            </a:r>
            <a:r>
              <a:rPr lang="en-US" altLang="en-US" dirty="0" err="1"/>
              <a:t>nguyên</a:t>
            </a:r>
            <a:r>
              <a:rPr lang="en-US" altLang="en-US" dirty="0"/>
              <a:t> CPU, RAM, Storage </a:t>
            </a:r>
            <a:r>
              <a:rPr lang="en-US" altLang="en-US" dirty="0" err="1"/>
              <a:t>và</a:t>
            </a:r>
            <a:r>
              <a:rPr lang="en-US" altLang="en-US" dirty="0"/>
              <a:t> Network </a:t>
            </a:r>
            <a:r>
              <a:rPr lang="en-US" altLang="en-US" dirty="0" err="1"/>
              <a:t>cung</a:t>
            </a:r>
            <a:r>
              <a:rPr lang="en-US" altLang="en-US" dirty="0"/>
              <a:t> </a:t>
            </a:r>
            <a:r>
              <a:rPr lang="en-US" altLang="en-US" dirty="0" err="1"/>
              <a:t>cấp</a:t>
            </a:r>
            <a:r>
              <a:rPr lang="en-US" altLang="en-US" dirty="0"/>
              <a:t> </a:t>
            </a:r>
            <a:r>
              <a:rPr lang="en-US" altLang="en-US" dirty="0" err="1"/>
              <a:t>cho</a:t>
            </a:r>
            <a:r>
              <a:rPr lang="en-US" altLang="en-US" dirty="0"/>
              <a:t> </a:t>
            </a:r>
            <a:r>
              <a:rPr lang="en-US" altLang="en-US" dirty="0" err="1"/>
              <a:t>các</a:t>
            </a:r>
            <a:r>
              <a:rPr lang="en-US" altLang="en-US" dirty="0"/>
              <a:t> VM</a:t>
            </a:r>
          </a:p>
          <a:p>
            <a:pPr marL="342900" indent="-342900" eaLnBrk="0" hangingPunct="0">
              <a:lnSpc>
                <a:spcPct val="150000"/>
              </a:lnSpc>
              <a:buFontTx/>
              <a:buChar char="-"/>
            </a:pPr>
            <a:r>
              <a:rPr lang="en-US" altLang="en-US" dirty="0" err="1"/>
              <a:t>vCenter</a:t>
            </a:r>
            <a:r>
              <a:rPr lang="en-US" altLang="en-US" dirty="0"/>
              <a:t> </a:t>
            </a:r>
            <a:r>
              <a:rPr lang="en-US" altLang="en-US" dirty="0" err="1"/>
              <a:t>là</a:t>
            </a:r>
            <a:r>
              <a:rPr lang="en-US" altLang="en-US" dirty="0"/>
              <a:t> </a:t>
            </a:r>
            <a:r>
              <a:rPr lang="en-US" altLang="en-US" dirty="0" err="1"/>
              <a:t>trung</a:t>
            </a:r>
            <a:r>
              <a:rPr lang="en-US" altLang="en-US" dirty="0"/>
              <a:t> </a:t>
            </a:r>
            <a:r>
              <a:rPr lang="en-US" altLang="en-US" dirty="0" err="1"/>
              <a:t>tâm</a:t>
            </a:r>
            <a:r>
              <a:rPr lang="en-US" altLang="en-US" dirty="0"/>
              <a:t> </a:t>
            </a:r>
            <a:r>
              <a:rPr lang="en-US" altLang="en-US" dirty="0" err="1"/>
              <a:t>quản</a:t>
            </a:r>
            <a:r>
              <a:rPr lang="en-US" altLang="en-US" dirty="0"/>
              <a:t> </a:t>
            </a:r>
            <a:r>
              <a:rPr lang="en-US" altLang="en-US" dirty="0" err="1"/>
              <a:t>lý</a:t>
            </a:r>
            <a:r>
              <a:rPr lang="en-US" altLang="en-US" dirty="0"/>
              <a:t> </a:t>
            </a:r>
            <a:r>
              <a:rPr lang="en-US" altLang="en-US" dirty="0" err="1"/>
              <a:t>các</a:t>
            </a:r>
            <a:r>
              <a:rPr lang="en-US" altLang="en-US" dirty="0"/>
              <a:t> </a:t>
            </a:r>
            <a:r>
              <a:rPr lang="en-US" altLang="en-US" dirty="0" err="1"/>
              <a:t>ESXi</a:t>
            </a:r>
            <a:r>
              <a:rPr lang="en-US" altLang="en-US" dirty="0"/>
              <a:t>, </a:t>
            </a:r>
            <a:r>
              <a:rPr lang="en-US" altLang="en-US" dirty="0" err="1"/>
              <a:t>nó</a:t>
            </a:r>
            <a:r>
              <a:rPr lang="en-US" altLang="en-US" dirty="0"/>
              <a:t> </a:t>
            </a:r>
            <a:r>
              <a:rPr lang="en-US" altLang="en-US" dirty="0" err="1"/>
              <a:t>cho</a:t>
            </a:r>
            <a:r>
              <a:rPr lang="en-US" altLang="en-US" dirty="0"/>
              <a:t> </a:t>
            </a:r>
            <a:r>
              <a:rPr lang="en-US" altLang="en-US" dirty="0" err="1"/>
              <a:t>phép</a:t>
            </a:r>
            <a:r>
              <a:rPr lang="en-US" altLang="en-US" dirty="0"/>
              <a:t> </a:t>
            </a:r>
            <a:r>
              <a:rPr lang="en-US" altLang="en-US" dirty="0" err="1"/>
              <a:t>thực</a:t>
            </a:r>
            <a:r>
              <a:rPr lang="en-US" altLang="en-US" dirty="0"/>
              <a:t> </a:t>
            </a:r>
            <a:r>
              <a:rPr lang="en-US" altLang="en-US" dirty="0" err="1"/>
              <a:t>hiện</a:t>
            </a:r>
            <a:r>
              <a:rPr lang="en-US" altLang="en-US" dirty="0"/>
              <a:t> </a:t>
            </a:r>
            <a:r>
              <a:rPr lang="en-US" altLang="en-US" dirty="0" err="1"/>
              <a:t>các</a:t>
            </a:r>
            <a:r>
              <a:rPr lang="en-US" altLang="en-US" dirty="0"/>
              <a:t> </a:t>
            </a:r>
            <a:r>
              <a:rPr lang="en-US" altLang="en-US" dirty="0" err="1"/>
              <a:t>tính</a:t>
            </a:r>
            <a:r>
              <a:rPr lang="en-US" altLang="en-US" dirty="0"/>
              <a:t> </a:t>
            </a:r>
            <a:r>
              <a:rPr lang="en-US" altLang="en-US" dirty="0" err="1"/>
              <a:t>năng</a:t>
            </a:r>
            <a:r>
              <a:rPr lang="en-US" altLang="en-US" dirty="0"/>
              <a:t> </a:t>
            </a:r>
            <a:r>
              <a:rPr lang="en-US" altLang="en-US" dirty="0" err="1"/>
              <a:t>mở</a:t>
            </a:r>
            <a:r>
              <a:rPr lang="en-US" altLang="en-US" dirty="0"/>
              <a:t> </a:t>
            </a:r>
            <a:r>
              <a:rPr lang="en-US" altLang="en-US" dirty="0" err="1"/>
              <a:t>rộng</a:t>
            </a:r>
            <a:r>
              <a:rPr lang="en-US" altLang="en-US" dirty="0"/>
              <a:t> </a:t>
            </a:r>
            <a:r>
              <a:rPr lang="en-US" altLang="en-US" dirty="0" err="1"/>
              <a:t>như</a:t>
            </a:r>
            <a:r>
              <a:rPr lang="en-US" altLang="en-US" dirty="0"/>
              <a:t> DRS, HA, </a:t>
            </a:r>
            <a:r>
              <a:rPr lang="en-US" altLang="en-US" dirty="0" err="1"/>
              <a:t>vMotion</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spTree>
    <p:extLst>
      <p:ext uri="{BB962C8B-B14F-4D97-AF65-F5344CB8AC3E}">
        <p14:creationId xmlns:p14="http://schemas.microsoft.com/office/powerpoint/2010/main" val="2514629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715000" cy="563563"/>
          </a:xfrm>
        </p:spPr>
        <p:txBody>
          <a:bodyPr/>
          <a:lstStyle/>
          <a:p>
            <a:pPr eaLnBrk="1" hangingPunct="1"/>
            <a:r>
              <a:rPr lang="en-US" altLang="en-US" sz="2800" dirty="0" err="1"/>
              <a:t>Kiểm</a:t>
            </a:r>
            <a:r>
              <a:rPr lang="en-US" altLang="en-US" sz="2800" dirty="0"/>
              <a:t> </a:t>
            </a:r>
            <a:r>
              <a:rPr lang="en-US" altLang="en-US" sz="2800" dirty="0" err="1"/>
              <a:t>tra</a:t>
            </a:r>
            <a:r>
              <a:rPr lang="en-US" altLang="en-US" sz="2800" dirty="0"/>
              <a:t> CPU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ảo</a:t>
            </a:r>
            <a:r>
              <a:rPr lang="en-US" altLang="en-US" sz="2800" dirty="0"/>
              <a:t> </a:t>
            </a:r>
            <a:r>
              <a:rPr lang="en-US" altLang="en-US" sz="2800" dirty="0" err="1"/>
              <a:t>hóa</a:t>
            </a:r>
            <a:endParaRPr lang="en-US" altLang="en-US" sz="28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600200"/>
            <a:ext cx="6935788" cy="50429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955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867400" cy="563563"/>
          </a:xfrm>
        </p:spPr>
        <p:txBody>
          <a:bodyPr/>
          <a:lstStyle/>
          <a:p>
            <a:pPr eaLnBrk="1" hangingPunct="1"/>
            <a:r>
              <a:rPr lang="en-US" altLang="en-US" sz="2800" dirty="0"/>
              <a:t>CPU Intel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công</a:t>
            </a:r>
            <a:r>
              <a:rPr lang="en-US" altLang="en-US" sz="2800" dirty="0"/>
              <a:t> </a:t>
            </a:r>
            <a:r>
              <a:rPr lang="en-US" altLang="en-US" sz="2800" dirty="0" err="1"/>
              <a:t>nghệ</a:t>
            </a:r>
            <a:r>
              <a:rPr lang="en-US" altLang="en-US" sz="2800" dirty="0"/>
              <a:t> VT-x</a:t>
            </a:r>
          </a:p>
        </p:txBody>
      </p:sp>
      <p:sp>
        <p:nvSpPr>
          <p:cNvPr id="6148" name="Text Box 15"/>
          <p:cNvSpPr txBox="1">
            <a:spLocks noChangeArrowheads="1"/>
          </p:cNvSpPr>
          <p:nvPr/>
        </p:nvSpPr>
        <p:spPr bwMode="auto">
          <a:xfrm>
            <a:off x="531812" y="4601704"/>
            <a:ext cx="8577263" cy="1951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ltLang="en-US" dirty="0"/>
              <a:t>hầu hết các CPU Sandy Bridge và Ivy Bridge ra mắt gần đây đều hỗ trợ chức năng ảo hóa VT-x từ Intel</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171" y="1433312"/>
            <a:ext cx="7297813" cy="316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9558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105400" cy="563563"/>
          </a:xfrm>
        </p:spPr>
        <p:txBody>
          <a:bodyPr/>
          <a:lstStyle/>
          <a:p>
            <a:pPr eaLnBrk="1" hangingPunct="1"/>
            <a:r>
              <a:rPr lang="en-US" altLang="en-US" sz="2800" dirty="0" err="1"/>
              <a:t>Kỹ</a:t>
            </a:r>
            <a:r>
              <a:rPr lang="en-US" altLang="en-US" sz="2800" dirty="0"/>
              <a:t> </a:t>
            </a:r>
            <a:r>
              <a:rPr lang="en-US" altLang="en-US" sz="2800" dirty="0" err="1"/>
              <a:t>thuật</a:t>
            </a:r>
            <a:r>
              <a:rPr lang="en-US" altLang="en-US" sz="2800" dirty="0"/>
              <a:t> </a:t>
            </a:r>
            <a:r>
              <a:rPr lang="en-US" altLang="en-US" sz="2800" dirty="0" err="1"/>
              <a:t>ảo</a:t>
            </a:r>
            <a:r>
              <a:rPr lang="en-US" altLang="en-US" sz="2800" dirty="0"/>
              <a:t> </a:t>
            </a:r>
            <a:r>
              <a:rPr lang="en-US" altLang="en-US" sz="2800" dirty="0" err="1"/>
              <a:t>hóa</a:t>
            </a:r>
            <a:r>
              <a:rPr lang="en-US" altLang="en-US" sz="2800" dirty="0"/>
              <a:t> </a:t>
            </a:r>
            <a:r>
              <a:rPr lang="en-US" altLang="en-US" sz="2800" dirty="0" err="1"/>
              <a:t>hãng</a:t>
            </a:r>
            <a:r>
              <a:rPr lang="en-US" altLang="en-US" sz="2800" dirty="0"/>
              <a:t> Intel</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822" y="1740784"/>
            <a:ext cx="8803952" cy="42790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955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172200" cy="563563"/>
          </a:xfrm>
        </p:spPr>
        <p:txBody>
          <a:bodyPr/>
          <a:lstStyle/>
          <a:p>
            <a:pPr eaLnBrk="1" hangingPunct="1"/>
            <a:r>
              <a:rPr lang="en-US" altLang="en-US" sz="2800" dirty="0" err="1"/>
              <a:t>Bật</a:t>
            </a:r>
            <a:r>
              <a:rPr lang="en-US" altLang="en-US" sz="2800" dirty="0"/>
              <a:t> </a:t>
            </a:r>
            <a:r>
              <a:rPr lang="en-US" altLang="en-US" sz="2800" dirty="0" err="1"/>
              <a:t>tính</a:t>
            </a:r>
            <a:r>
              <a:rPr lang="en-US" altLang="en-US" sz="2800" dirty="0"/>
              <a:t> </a:t>
            </a:r>
            <a:r>
              <a:rPr lang="en-US" altLang="en-US" sz="2800" dirty="0" err="1"/>
              <a:t>năng</a:t>
            </a:r>
            <a:r>
              <a:rPr lang="en-US" altLang="en-US" sz="2800" dirty="0"/>
              <a:t> </a:t>
            </a:r>
            <a:r>
              <a:rPr lang="en-US" altLang="en-US" sz="2800" dirty="0" err="1"/>
              <a:t>ảo</a:t>
            </a:r>
            <a:r>
              <a:rPr lang="en-US" altLang="en-US" sz="2800" dirty="0"/>
              <a:t> </a:t>
            </a:r>
            <a:r>
              <a:rPr lang="en-US" altLang="en-US" sz="2800" dirty="0" err="1"/>
              <a:t>hóa</a:t>
            </a:r>
            <a:r>
              <a:rPr lang="en-US" altLang="en-US" sz="2800" dirty="0"/>
              <a:t> </a:t>
            </a:r>
            <a:r>
              <a:rPr lang="en-US" altLang="en-US" sz="2800" dirty="0" err="1"/>
              <a:t>trên</a:t>
            </a:r>
            <a:r>
              <a:rPr lang="en-US" altLang="en-US" sz="2800" dirty="0"/>
              <a:t> chip Intel</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999" y="1809750"/>
            <a:ext cx="8551657" cy="451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180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934200" cy="563563"/>
          </a:xfrm>
        </p:spPr>
        <p:txBody>
          <a:bodyPr/>
          <a:lstStyle/>
          <a:p>
            <a:pPr eaLnBrk="1" hangingPunct="1"/>
            <a:r>
              <a:rPr lang="en-US" altLang="en-US" sz="2800" dirty="0" err="1"/>
              <a:t>Bật</a:t>
            </a:r>
            <a:r>
              <a:rPr lang="en-US" altLang="en-US" sz="2800" dirty="0"/>
              <a:t> </a:t>
            </a:r>
            <a:r>
              <a:rPr lang="en-US" altLang="en-US" sz="2800" dirty="0" err="1"/>
              <a:t>tính</a:t>
            </a:r>
            <a:r>
              <a:rPr lang="en-US" altLang="en-US" sz="2800" dirty="0"/>
              <a:t> </a:t>
            </a:r>
            <a:r>
              <a:rPr lang="en-US" altLang="en-US" sz="2800" dirty="0" err="1"/>
              <a:t>năng</a:t>
            </a:r>
            <a:r>
              <a:rPr lang="en-US" altLang="en-US" sz="2800" dirty="0"/>
              <a:t> </a:t>
            </a:r>
            <a:r>
              <a:rPr lang="en-US" altLang="en-US" sz="2800" dirty="0" err="1"/>
              <a:t>ảo</a:t>
            </a:r>
            <a:r>
              <a:rPr lang="en-US" altLang="en-US" sz="2800" dirty="0"/>
              <a:t> </a:t>
            </a:r>
            <a:r>
              <a:rPr lang="en-US" altLang="en-US" sz="2800" dirty="0" err="1"/>
              <a:t>hóa</a:t>
            </a:r>
            <a:r>
              <a:rPr lang="en-US" altLang="en-US" sz="2800" dirty="0"/>
              <a:t> </a:t>
            </a:r>
            <a:r>
              <a:rPr lang="en-US" altLang="en-US" sz="2800" dirty="0" err="1"/>
              <a:t>trên</a:t>
            </a:r>
            <a:r>
              <a:rPr lang="en-US" altLang="en-US" sz="2800" dirty="0"/>
              <a:t> Windows 10</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775" y="1295400"/>
            <a:ext cx="7760825" cy="5553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8463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a:t>CPU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ảo</a:t>
            </a:r>
            <a:r>
              <a:rPr lang="en-US" altLang="en-US" sz="2800" dirty="0"/>
              <a:t> </a:t>
            </a:r>
            <a:r>
              <a:rPr lang="en-US" altLang="en-US" sz="2800" dirty="0" err="1"/>
              <a:t>hóa</a:t>
            </a:r>
            <a:endParaRPr lang="en-US" altLang="en-US" sz="2800" dirty="0"/>
          </a:p>
        </p:txBody>
      </p:sp>
      <p:sp>
        <p:nvSpPr>
          <p:cNvPr id="6148" name="Text Box 15"/>
          <p:cNvSpPr txBox="1">
            <a:spLocks noChangeArrowheads="1"/>
          </p:cNvSpPr>
          <p:nvPr/>
        </p:nvSpPr>
        <p:spPr bwMode="auto">
          <a:xfrm>
            <a:off x="282384" y="3886200"/>
            <a:ext cx="8577263"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ltLang="en-US" sz="2400" dirty="0"/>
              <a:t>VT có những tập lệnh phụ có tên gọi Virtual Machine Extension hoặc VMX.</a:t>
            </a:r>
            <a:r>
              <a:rPr lang="en-US" altLang="en-US" sz="2400" dirty="0"/>
              <a:t> </a:t>
            </a:r>
            <a:r>
              <a:rPr lang="vi-VN" altLang="en-US" sz="2400" dirty="0"/>
              <a:t>VMX có 10 lệnh mới chuyên dùng cho ảo hóa trong CPU bao gồm: VMPTRLD, VMPTRST, VMCLEAR, VMREAD, VMWRITE, VMCALL</a:t>
            </a:r>
            <a:r>
              <a:rPr lang="en-US" altLang="en-US" sz="2400" dirty="0"/>
              <a:t>, </a:t>
            </a:r>
            <a:r>
              <a:rPr lang="vi-VN" altLang="en-US" sz="2400" dirty="0"/>
              <a:t>VMLAUNCH , VMRESUME, VMXOFF và VMXON</a:t>
            </a:r>
            <a:endParaRPr lang="en-US" altLang="en-US" sz="24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999" y="1841420"/>
            <a:ext cx="8380035" cy="2120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1808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019800" cy="563563"/>
          </a:xfrm>
        </p:spPr>
        <p:txBody>
          <a:bodyPr/>
          <a:lstStyle/>
          <a:p>
            <a:pPr eaLnBrk="1" hangingPunct="1"/>
            <a:r>
              <a:rPr lang="vi-VN" altLang="en-US" sz="2800" dirty="0"/>
              <a:t>Hoạt động của công nghệ ảo hóa</a:t>
            </a:r>
            <a:endParaRPr lang="en-US" altLang="en-US" sz="2800"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999" y="1676400"/>
            <a:ext cx="8730495"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11808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a:t>CPU </a:t>
            </a:r>
            <a:r>
              <a:rPr lang="en-US" altLang="en-US" sz="2800" dirty="0" err="1"/>
              <a:t>hỗ</a:t>
            </a:r>
            <a:r>
              <a:rPr lang="en-US" altLang="en-US" sz="2800" dirty="0"/>
              <a:t> </a:t>
            </a:r>
            <a:r>
              <a:rPr lang="en-US" altLang="en-US" sz="2800" dirty="0" err="1"/>
              <a:t>trợ</a:t>
            </a:r>
            <a:r>
              <a:rPr lang="en-US" altLang="en-US" sz="2800" dirty="0"/>
              <a:t> </a:t>
            </a:r>
            <a:r>
              <a:rPr lang="en-US" altLang="en-US" sz="2800" dirty="0" err="1"/>
              <a:t>ảo</a:t>
            </a:r>
            <a:r>
              <a:rPr lang="en-US" altLang="en-US" sz="2800" dirty="0"/>
              <a:t> </a:t>
            </a:r>
            <a:r>
              <a:rPr lang="en-US" altLang="en-US" sz="2800" dirty="0" err="1"/>
              <a:t>hóa</a:t>
            </a:r>
            <a:endParaRPr lang="en-US" altLang="en-US" sz="2800" dirty="0"/>
          </a:p>
        </p:txBody>
      </p:sp>
      <p:sp>
        <p:nvSpPr>
          <p:cNvPr id="6148" name="Text Box 15"/>
          <p:cNvSpPr txBox="1">
            <a:spLocks noChangeArrowheads="1"/>
          </p:cNvSpPr>
          <p:nvPr/>
        </p:nvSpPr>
        <p:spPr bwMode="auto">
          <a:xfrm>
            <a:off x="225425" y="1524000"/>
            <a:ext cx="8577263"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vi-VN" altLang="en-US" dirty="0"/>
              <a:t>Những bộ vi xử lí  mới đều có mở rộng gọi là EPT ( Extended Page Tables ), cho phép mỗi Guest có bảng trang riêng của mình để theo dõi địa chỉ bộ nhớ. Không có phần mở rộng này, VMM phải thoát khỏi máy ảo để thực hiện việc dịch địa chỉ bộ nhớ. Việc Thoát và Quay trở lại sẽ làm giảm hiệu suất làm việc. Như vậy EPT sẽ tăng hiệu suất làm việc của hệ thống  ảo.</a:t>
            </a:r>
            <a:endParaRPr lang="en-US" altLang="en-US" dirty="0"/>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spTree>
    <p:extLst>
      <p:ext uri="{BB962C8B-B14F-4D97-AF65-F5344CB8AC3E}">
        <p14:creationId xmlns:p14="http://schemas.microsoft.com/office/powerpoint/2010/main" val="2566832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err="1"/>
              <a:t>Ảo</a:t>
            </a:r>
            <a:r>
              <a:rPr lang="en-US" altLang="en-US" sz="2800" dirty="0"/>
              <a:t> </a:t>
            </a:r>
            <a:r>
              <a:rPr lang="en-US" altLang="en-US" sz="2800" dirty="0" err="1"/>
              <a:t>hóa</a:t>
            </a:r>
            <a:r>
              <a:rPr lang="en-US" altLang="en-US" sz="2800" dirty="0"/>
              <a:t> CPU</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812" y="1676400"/>
            <a:ext cx="8078788" cy="471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68326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4495800" cy="563563"/>
          </a:xfrm>
        </p:spPr>
        <p:txBody>
          <a:bodyPr/>
          <a:lstStyle/>
          <a:p>
            <a:pPr eaLnBrk="1" hangingPunct="1"/>
            <a:r>
              <a:rPr lang="en-US" altLang="en-US" sz="2800" dirty="0" err="1"/>
              <a:t>Ảo</a:t>
            </a:r>
            <a:r>
              <a:rPr lang="en-US" altLang="en-US" sz="2800" dirty="0"/>
              <a:t> </a:t>
            </a:r>
            <a:r>
              <a:rPr lang="en-US" altLang="en-US" sz="2800" dirty="0" err="1"/>
              <a:t>hóa</a:t>
            </a:r>
            <a:r>
              <a:rPr lang="en-US" altLang="en-US" sz="2800" dirty="0"/>
              <a:t> CPU</a:t>
            </a:r>
          </a:p>
        </p:txBody>
      </p:sp>
      <p:sp>
        <p:nvSpPr>
          <p:cNvPr id="6149" name="Rectangle 31"/>
          <p:cNvSpPr>
            <a:spLocks noChangeArrowheads="1"/>
          </p:cNvSpPr>
          <p:nvPr/>
        </p:nvSpPr>
        <p:spPr bwMode="auto">
          <a:xfrm>
            <a:off x="225425" y="936625"/>
            <a:ext cx="612775"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7.1</a:t>
            </a: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524000"/>
            <a:ext cx="62865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7139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00875" y="1901825"/>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2"/>
          <p:cNvSpPr>
            <a:spLocks noGrp="1" noChangeArrowheads="1"/>
          </p:cNvSpPr>
          <p:nvPr>
            <p:ph type="title"/>
          </p:nvPr>
        </p:nvSpPr>
        <p:spPr/>
        <p:txBody>
          <a:bodyPr/>
          <a:lstStyle/>
          <a:p>
            <a:pPr eaLnBrk="1" hangingPunct="1"/>
            <a:r>
              <a:rPr lang="en-US" altLang="en-US"/>
              <a:t>Câu hỏi</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2234</TotalTime>
  <Words>511</Words>
  <Application>Microsoft Office PowerPoint</Application>
  <PresentationFormat>On-screen Show (4:3)</PresentationFormat>
  <Paragraphs>59</Paragraphs>
  <Slides>18</Slides>
  <Notes>0</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2" baseType="lpstr">
      <vt:lpstr>Arial</vt:lpstr>
      <vt:lpstr>Wingdings</vt:lpstr>
      <vt:lpstr>Default Design</vt:lpstr>
      <vt:lpstr>Image</vt:lpstr>
      <vt:lpstr>SỬA CHỮA NGUỒN</vt:lpstr>
      <vt:lpstr>Quản lý CPU</vt:lpstr>
      <vt:lpstr>Kiểm tra</vt:lpstr>
      <vt:lpstr>PowerPoint Presentation</vt:lpstr>
      <vt:lpstr>Các thành phần trong hạ tầng vSphere</vt:lpstr>
      <vt:lpstr>Các thành phần trong hạ tầng vSphere</vt:lpstr>
      <vt:lpstr>Các thành phần trong hạ tầng vSphere</vt:lpstr>
      <vt:lpstr>Kiểm tra CPU hỗ trợ ảo hóa</vt:lpstr>
      <vt:lpstr>CPU Intel hỗ trợ công nghệ VT-x</vt:lpstr>
      <vt:lpstr>Kỹ thuật ảo hóa hãng Intel</vt:lpstr>
      <vt:lpstr>Bật tính năng ảo hóa trên chip Intel</vt:lpstr>
      <vt:lpstr>Bật tính năng ảo hóa trên Windows 10</vt:lpstr>
      <vt:lpstr>CPU hỗ trợ ảo hóa</vt:lpstr>
      <vt:lpstr>Hoạt động của công nghệ ảo hóa</vt:lpstr>
      <vt:lpstr>CPU hỗ trợ ảo hóa</vt:lpstr>
      <vt:lpstr>Ảo hóa CPU</vt:lpstr>
      <vt:lpstr>Ảo hóa CPU</vt:lpstr>
      <vt:lpstr>Câu hỏi</vt:lpstr>
    </vt:vector>
  </TitlesOfParts>
  <Company>Guilddesign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ThemeGallery</dc:creator>
  <cp:lastModifiedBy>don sky</cp:lastModifiedBy>
  <cp:revision>169</cp:revision>
  <dcterms:created xsi:type="dcterms:W3CDTF">2004-07-21T02:43:03Z</dcterms:created>
  <dcterms:modified xsi:type="dcterms:W3CDTF">2018-10-28T04:22:47Z</dcterms:modified>
</cp:coreProperties>
</file>